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2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4"/>
    <p:sldMasterId id="2147483651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  <p:sldId id="282" r:id="rId33"/>
  </p:sldIdLst>
  <p:sldSz cy="5143500" cx="9144000"/>
  <p:notesSz cx="5143500" cy="9144000"/>
  <p:embeddedFontLst>
    <p:embeddedFont>
      <p:font typeface="Advent Pro SemiBold"/>
      <p:regular r:id="rId34"/>
      <p:bold r:id="rId35"/>
    </p:embeddedFont>
    <p:embeddedFont>
      <p:font typeface="Fira Sans Extra Condensed Medium"/>
      <p:regular r:id="rId36"/>
      <p:bold r:id="rId37"/>
      <p:italic r:id="rId38"/>
      <p:boldItalic r:id="rId39"/>
    </p:embeddedFont>
    <p:embeddedFont>
      <p:font typeface="Fira Sans Condensed Medium"/>
      <p:regular r:id="rId40"/>
      <p:bold r:id="rId41"/>
      <p:italic r:id="rId42"/>
      <p:boldItalic r:id="rId43"/>
    </p:embeddedFont>
    <p:embeddedFont>
      <p:font typeface="Maven Pro"/>
      <p:regular r:id="rId44"/>
      <p:bold r:id="rId45"/>
    </p:embeddedFont>
    <p:embeddedFont>
      <p:font typeface="Share Tech"/>
      <p:regular r:id="rId4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http://customooxmlschemas.google.com/">
      <go:slidesCustomData xmlns:go="http://customooxmlschemas.google.com/" r:id="rId47" roundtripDataSignature="AMtx7miT5RoxrX4OsLxn9KyeIPIyBLewR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C8679483-1997-45B9-AC66-D93264C9851D}">
  <a:tblStyle styleId="{C8679483-1997-45B9-AC66-D93264C9851D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FiraSansCondensedMedium-regular.fntdata"/><Relationship Id="rId20" Type="http://schemas.openxmlformats.org/officeDocument/2006/relationships/slide" Target="slides/slide14.xml"/><Relationship Id="rId42" Type="http://schemas.openxmlformats.org/officeDocument/2006/relationships/font" Target="fonts/FiraSansCondensedMedium-italic.fntdata"/><Relationship Id="rId41" Type="http://schemas.openxmlformats.org/officeDocument/2006/relationships/font" Target="fonts/FiraSansCondensedMedium-bold.fntdata"/><Relationship Id="rId22" Type="http://schemas.openxmlformats.org/officeDocument/2006/relationships/slide" Target="slides/slide16.xml"/><Relationship Id="rId44" Type="http://schemas.openxmlformats.org/officeDocument/2006/relationships/font" Target="fonts/MavenPro-regular.fntdata"/><Relationship Id="rId21" Type="http://schemas.openxmlformats.org/officeDocument/2006/relationships/slide" Target="slides/slide15.xml"/><Relationship Id="rId43" Type="http://schemas.openxmlformats.org/officeDocument/2006/relationships/font" Target="fonts/FiraSansCondensedMedium-boldItalic.fntdata"/><Relationship Id="rId24" Type="http://schemas.openxmlformats.org/officeDocument/2006/relationships/slide" Target="slides/slide18.xml"/><Relationship Id="rId46" Type="http://schemas.openxmlformats.org/officeDocument/2006/relationships/font" Target="fonts/ShareTech-regular.fntdata"/><Relationship Id="rId23" Type="http://schemas.openxmlformats.org/officeDocument/2006/relationships/slide" Target="slides/slide17.xml"/><Relationship Id="rId45" Type="http://schemas.openxmlformats.org/officeDocument/2006/relationships/font" Target="fonts/MavenPro-bold.fntdata"/><Relationship Id="rId1" Type="http://schemas.openxmlformats.org/officeDocument/2006/relationships/theme" Target="theme/theme3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47" Type="http://customschemas.google.com/relationships/presentationmetadata" Target="metadata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29" Type="http://schemas.openxmlformats.org/officeDocument/2006/relationships/slide" Target="slides/slide23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slide" Target="slides/slide25.xml"/><Relationship Id="rId30" Type="http://schemas.openxmlformats.org/officeDocument/2006/relationships/slide" Target="slides/slide24.xml"/><Relationship Id="rId11" Type="http://schemas.openxmlformats.org/officeDocument/2006/relationships/slide" Target="slides/slide5.xml"/><Relationship Id="rId33" Type="http://schemas.openxmlformats.org/officeDocument/2006/relationships/slide" Target="slides/slide27.xml"/><Relationship Id="rId10" Type="http://schemas.openxmlformats.org/officeDocument/2006/relationships/slide" Target="slides/slide4.xml"/><Relationship Id="rId32" Type="http://schemas.openxmlformats.org/officeDocument/2006/relationships/slide" Target="slides/slide26.xml"/><Relationship Id="rId13" Type="http://schemas.openxmlformats.org/officeDocument/2006/relationships/slide" Target="slides/slide7.xml"/><Relationship Id="rId35" Type="http://schemas.openxmlformats.org/officeDocument/2006/relationships/font" Target="fonts/AdventProSemiBold-bold.fntdata"/><Relationship Id="rId12" Type="http://schemas.openxmlformats.org/officeDocument/2006/relationships/slide" Target="slides/slide6.xml"/><Relationship Id="rId34" Type="http://schemas.openxmlformats.org/officeDocument/2006/relationships/font" Target="fonts/AdventProSemiBold-regular.fntdata"/><Relationship Id="rId15" Type="http://schemas.openxmlformats.org/officeDocument/2006/relationships/slide" Target="slides/slide9.xml"/><Relationship Id="rId37" Type="http://schemas.openxmlformats.org/officeDocument/2006/relationships/font" Target="fonts/FiraSansExtraCondensedMedium-bold.fntdata"/><Relationship Id="rId14" Type="http://schemas.openxmlformats.org/officeDocument/2006/relationships/slide" Target="slides/slide8.xml"/><Relationship Id="rId36" Type="http://schemas.openxmlformats.org/officeDocument/2006/relationships/font" Target="fonts/FiraSansExtraCondensedMedium-regular.fntdata"/><Relationship Id="rId17" Type="http://schemas.openxmlformats.org/officeDocument/2006/relationships/slide" Target="slides/slide11.xml"/><Relationship Id="rId39" Type="http://schemas.openxmlformats.org/officeDocument/2006/relationships/font" Target="fonts/FiraSansExtraCondensedMedium-boldItalic.fntdata"/><Relationship Id="rId16" Type="http://schemas.openxmlformats.org/officeDocument/2006/relationships/slide" Target="slides/slide10.xml"/><Relationship Id="rId38" Type="http://schemas.openxmlformats.org/officeDocument/2006/relationships/font" Target="fonts/FiraSansExtraCondensedMedium-italic.fntdata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jpg>
</file>

<file path=ppt/media/image16.png>
</file>

<file path=ppt/media/image17.png>
</file>

<file path=ppt/media/image18.png>
</file>

<file path=ppt/media/image19.jp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857400" y="685800"/>
            <a:ext cx="342915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514350" y="4343400"/>
            <a:ext cx="41148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8" name="Shape 4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9" name="Google Shape;459;gf2ac03fca5_2_1096:notes"/>
          <p:cNvSpPr/>
          <p:nvPr>
            <p:ph idx="2" type="sldImg"/>
          </p:nvPr>
        </p:nvSpPr>
        <p:spPr>
          <a:xfrm>
            <a:off x="285975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0" name="Google Shape;460;gf2ac03fca5_2_1096:notes"/>
          <p:cNvSpPr txBox="1"/>
          <p:nvPr>
            <p:ph idx="1" type="body"/>
          </p:nvPr>
        </p:nvSpPr>
        <p:spPr>
          <a:xfrm>
            <a:off x="514350" y="4343400"/>
            <a:ext cx="41148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1" name="Shape 6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2" name="Google Shape;692;gf2ac03fca5_2_1714:notes"/>
          <p:cNvSpPr/>
          <p:nvPr>
            <p:ph idx="2" type="sldImg"/>
          </p:nvPr>
        </p:nvSpPr>
        <p:spPr>
          <a:xfrm>
            <a:off x="857400" y="685800"/>
            <a:ext cx="3429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3" name="Google Shape;693;gf2ac03fca5_2_1714:notes"/>
          <p:cNvSpPr txBox="1"/>
          <p:nvPr>
            <p:ph idx="1" type="body"/>
          </p:nvPr>
        </p:nvSpPr>
        <p:spPr>
          <a:xfrm>
            <a:off x="514350" y="4343400"/>
            <a:ext cx="41148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8" name="Shape 7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9" name="Google Shape;729;gf2ac03fca5_0_108:notes"/>
          <p:cNvSpPr/>
          <p:nvPr>
            <p:ph idx="2" type="sldImg"/>
          </p:nvPr>
        </p:nvSpPr>
        <p:spPr>
          <a:xfrm>
            <a:off x="857400" y="685800"/>
            <a:ext cx="3429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30" name="Google Shape;730;gf2ac03fca5_0_108:notes"/>
          <p:cNvSpPr txBox="1"/>
          <p:nvPr>
            <p:ph idx="1" type="body"/>
          </p:nvPr>
        </p:nvSpPr>
        <p:spPr>
          <a:xfrm>
            <a:off x="514350" y="4343400"/>
            <a:ext cx="41148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0" name="Shape 7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1" name="Google Shape;741;gf2ac03fca5_2_1554:notes"/>
          <p:cNvSpPr/>
          <p:nvPr>
            <p:ph idx="2" type="sldImg"/>
          </p:nvPr>
        </p:nvSpPr>
        <p:spPr>
          <a:xfrm>
            <a:off x="857400" y="685800"/>
            <a:ext cx="3429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42" name="Google Shape;742;gf2ac03fca5_2_1554:notes"/>
          <p:cNvSpPr txBox="1"/>
          <p:nvPr>
            <p:ph idx="1" type="body"/>
          </p:nvPr>
        </p:nvSpPr>
        <p:spPr>
          <a:xfrm>
            <a:off x="514350" y="4343400"/>
            <a:ext cx="41148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8" name="Shape 7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9" name="Google Shape;749;gf2ac03fca5_2_23:notes"/>
          <p:cNvSpPr/>
          <p:nvPr>
            <p:ph idx="2" type="sldImg"/>
          </p:nvPr>
        </p:nvSpPr>
        <p:spPr>
          <a:xfrm>
            <a:off x="857400" y="685800"/>
            <a:ext cx="3429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0" name="Google Shape;750;gf2ac03fca5_2_23:notes"/>
          <p:cNvSpPr txBox="1"/>
          <p:nvPr>
            <p:ph idx="1" type="body"/>
          </p:nvPr>
        </p:nvSpPr>
        <p:spPr>
          <a:xfrm>
            <a:off x="514350" y="4343400"/>
            <a:ext cx="41148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7" name="Shape 7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8" name="Google Shape;758;gf2ac03fca5_2_1750:notes"/>
          <p:cNvSpPr/>
          <p:nvPr>
            <p:ph idx="2" type="sldImg"/>
          </p:nvPr>
        </p:nvSpPr>
        <p:spPr>
          <a:xfrm>
            <a:off x="857400" y="685800"/>
            <a:ext cx="3429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9" name="Google Shape;759;gf2ac03fca5_2_1750:notes"/>
          <p:cNvSpPr txBox="1"/>
          <p:nvPr>
            <p:ph idx="1" type="body"/>
          </p:nvPr>
        </p:nvSpPr>
        <p:spPr>
          <a:xfrm>
            <a:off x="514350" y="4343400"/>
            <a:ext cx="41148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94" name="Shape 7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5" name="Google Shape;795;gf2ac03fca5_3_57:notes"/>
          <p:cNvSpPr/>
          <p:nvPr>
            <p:ph idx="2" type="sldImg"/>
          </p:nvPr>
        </p:nvSpPr>
        <p:spPr>
          <a:xfrm>
            <a:off x="857400" y="685800"/>
            <a:ext cx="3429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6" name="Google Shape;796;gf2ac03fca5_3_57:notes"/>
          <p:cNvSpPr txBox="1"/>
          <p:nvPr>
            <p:ph idx="1" type="body"/>
          </p:nvPr>
        </p:nvSpPr>
        <p:spPr>
          <a:xfrm>
            <a:off x="514350" y="4343400"/>
            <a:ext cx="41148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4" name="Shape 8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5" name="Google Shape;805;gf2ac03fca5_2_39:notes"/>
          <p:cNvSpPr/>
          <p:nvPr>
            <p:ph idx="2" type="sldImg"/>
          </p:nvPr>
        </p:nvSpPr>
        <p:spPr>
          <a:xfrm>
            <a:off x="857400" y="685800"/>
            <a:ext cx="3429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6" name="Google Shape;806;gf2ac03fca5_2_39:notes"/>
          <p:cNvSpPr txBox="1"/>
          <p:nvPr>
            <p:ph idx="1" type="body"/>
          </p:nvPr>
        </p:nvSpPr>
        <p:spPr>
          <a:xfrm>
            <a:off x="514350" y="4343400"/>
            <a:ext cx="41148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5" name="Shape 8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6" name="Google Shape;816;gf2ac03fca5_3_11:notes"/>
          <p:cNvSpPr/>
          <p:nvPr>
            <p:ph idx="2" type="sldImg"/>
          </p:nvPr>
        </p:nvSpPr>
        <p:spPr>
          <a:xfrm>
            <a:off x="857400" y="685800"/>
            <a:ext cx="3429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7" name="Google Shape;817;gf2ac03fca5_3_11:notes"/>
          <p:cNvSpPr txBox="1"/>
          <p:nvPr>
            <p:ph idx="1" type="body"/>
          </p:nvPr>
        </p:nvSpPr>
        <p:spPr>
          <a:xfrm>
            <a:off x="514350" y="4343400"/>
            <a:ext cx="41148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6" name="Shape 8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7" name="Google Shape;827;gf2ac03fca5_2_1832:notes"/>
          <p:cNvSpPr/>
          <p:nvPr>
            <p:ph idx="2" type="sldImg"/>
          </p:nvPr>
        </p:nvSpPr>
        <p:spPr>
          <a:xfrm>
            <a:off x="857400" y="685800"/>
            <a:ext cx="3429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28" name="Google Shape;828;gf2ac03fca5_2_1832:notes"/>
          <p:cNvSpPr txBox="1"/>
          <p:nvPr>
            <p:ph idx="1" type="body"/>
          </p:nvPr>
        </p:nvSpPr>
        <p:spPr>
          <a:xfrm>
            <a:off x="514350" y="4343400"/>
            <a:ext cx="41148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37" name="Shape 8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8" name="Google Shape;838;gf2ac03fca5_3_32:notes"/>
          <p:cNvSpPr/>
          <p:nvPr>
            <p:ph idx="2" type="sldImg"/>
          </p:nvPr>
        </p:nvSpPr>
        <p:spPr>
          <a:xfrm>
            <a:off x="857400" y="685800"/>
            <a:ext cx="3429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9" name="Google Shape;839;gf2ac03fca5_3_32:notes"/>
          <p:cNvSpPr txBox="1"/>
          <p:nvPr>
            <p:ph idx="1" type="body"/>
          </p:nvPr>
        </p:nvSpPr>
        <p:spPr>
          <a:xfrm>
            <a:off x="514350" y="4343400"/>
            <a:ext cx="41148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0" name="Shape 4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" name="Google Shape;491;gf293cdbf1e_0_16:notes"/>
          <p:cNvSpPr/>
          <p:nvPr>
            <p:ph idx="2" type="sldImg"/>
          </p:nvPr>
        </p:nvSpPr>
        <p:spPr>
          <a:xfrm>
            <a:off x="0" y="0"/>
            <a:ext cx="3000000" cy="3000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492" name="Google Shape;492;gf293cdbf1e_0_16:notes"/>
          <p:cNvSpPr txBox="1"/>
          <p:nvPr>
            <p:ph idx="1" type="body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93" name="Google Shape;493;gf293cdbf1e_0_16:notes"/>
          <p:cNvSpPr txBox="1"/>
          <p:nvPr>
            <p:ph idx="12" type="sldNum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9" name="Shape 8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0" name="Google Shape;850;gf2ac03fca5_3_22:notes"/>
          <p:cNvSpPr/>
          <p:nvPr>
            <p:ph idx="2" type="sldImg"/>
          </p:nvPr>
        </p:nvSpPr>
        <p:spPr>
          <a:xfrm>
            <a:off x="857400" y="685800"/>
            <a:ext cx="3429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1" name="Google Shape;851;gf2ac03fca5_3_22:notes"/>
          <p:cNvSpPr txBox="1"/>
          <p:nvPr>
            <p:ph idx="1" type="body"/>
          </p:nvPr>
        </p:nvSpPr>
        <p:spPr>
          <a:xfrm>
            <a:off x="514350" y="4343400"/>
            <a:ext cx="41148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1" name="Shape 8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2" name="Google Shape;862;gf2ac03fca5_3_43:notes"/>
          <p:cNvSpPr/>
          <p:nvPr>
            <p:ph idx="2" type="sldImg"/>
          </p:nvPr>
        </p:nvSpPr>
        <p:spPr>
          <a:xfrm>
            <a:off x="857400" y="685800"/>
            <a:ext cx="3429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3" name="Google Shape;863;gf2ac03fca5_3_43:notes"/>
          <p:cNvSpPr txBox="1"/>
          <p:nvPr>
            <p:ph idx="1" type="body"/>
          </p:nvPr>
        </p:nvSpPr>
        <p:spPr>
          <a:xfrm>
            <a:off x="514350" y="4343400"/>
            <a:ext cx="41148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4" name="Shape 8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5" name="Google Shape;875;gf293cdbf1e_0_44:notes"/>
          <p:cNvSpPr/>
          <p:nvPr>
            <p:ph idx="2" type="sldImg"/>
          </p:nvPr>
        </p:nvSpPr>
        <p:spPr>
          <a:xfrm>
            <a:off x="0" y="0"/>
            <a:ext cx="3000000" cy="3000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876" name="Google Shape;876;gf293cdbf1e_0_44:notes"/>
          <p:cNvSpPr txBox="1"/>
          <p:nvPr>
            <p:ph idx="1" type="body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77" name="Google Shape;877;gf293cdbf1e_0_44:notes"/>
          <p:cNvSpPr txBox="1"/>
          <p:nvPr>
            <p:ph idx="12" type="sldNum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4" name="Shape 8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5" name="Google Shape;885;gf2ac03fca5_0_85:notes"/>
          <p:cNvSpPr/>
          <p:nvPr>
            <p:ph idx="2" type="sldImg"/>
          </p:nvPr>
        </p:nvSpPr>
        <p:spPr>
          <a:xfrm>
            <a:off x="0" y="0"/>
            <a:ext cx="3000000" cy="3000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886" name="Google Shape;886;gf2ac03fca5_0_85:notes"/>
          <p:cNvSpPr txBox="1"/>
          <p:nvPr>
            <p:ph idx="1" type="body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87" name="Google Shape;887;gf2ac03fca5_0_85:notes"/>
          <p:cNvSpPr txBox="1"/>
          <p:nvPr>
            <p:ph idx="12" type="sldNum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4" name="Shape 8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5" name="Google Shape;895;gf2ac03fca5_3_1:notes"/>
          <p:cNvSpPr/>
          <p:nvPr>
            <p:ph idx="2" type="sldImg"/>
          </p:nvPr>
        </p:nvSpPr>
        <p:spPr>
          <a:xfrm>
            <a:off x="857400" y="685800"/>
            <a:ext cx="3429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6" name="Google Shape;896;gf2ac03fca5_3_1:notes"/>
          <p:cNvSpPr txBox="1"/>
          <p:nvPr>
            <p:ph idx="1" type="body"/>
          </p:nvPr>
        </p:nvSpPr>
        <p:spPr>
          <a:xfrm>
            <a:off x="514350" y="4343400"/>
            <a:ext cx="41148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1" name="Shape 9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2" name="Google Shape;902;gf2ac03fca5_0_51:notes"/>
          <p:cNvSpPr/>
          <p:nvPr>
            <p:ph idx="2" type="sldImg"/>
          </p:nvPr>
        </p:nvSpPr>
        <p:spPr>
          <a:xfrm>
            <a:off x="857400" y="685800"/>
            <a:ext cx="3429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3" name="Google Shape;903;gf2ac03fca5_0_51:notes"/>
          <p:cNvSpPr txBox="1"/>
          <p:nvPr>
            <p:ph idx="1" type="body"/>
          </p:nvPr>
        </p:nvSpPr>
        <p:spPr>
          <a:xfrm>
            <a:off x="514350" y="4343400"/>
            <a:ext cx="41148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8" name="Shape 9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9" name="Google Shape;909;gf293cdbf1e_0_50:notes"/>
          <p:cNvSpPr/>
          <p:nvPr>
            <p:ph idx="2" type="sldImg"/>
          </p:nvPr>
        </p:nvSpPr>
        <p:spPr>
          <a:xfrm>
            <a:off x="0" y="0"/>
            <a:ext cx="3000000" cy="3000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910" name="Google Shape;910;gf293cdbf1e_0_50:notes"/>
          <p:cNvSpPr txBox="1"/>
          <p:nvPr>
            <p:ph idx="1" type="body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11" name="Google Shape;911;gf293cdbf1e_0_50:notes"/>
          <p:cNvSpPr txBox="1"/>
          <p:nvPr>
            <p:ph idx="12" type="sldNum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20" name="Shape 9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" name="Google Shape;921;gf2ac03fca5_2_1564:notes"/>
          <p:cNvSpPr/>
          <p:nvPr>
            <p:ph idx="2" type="sldImg"/>
          </p:nvPr>
        </p:nvSpPr>
        <p:spPr>
          <a:xfrm>
            <a:off x="857400" y="685800"/>
            <a:ext cx="3429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2" name="Google Shape;922;gf2ac03fca5_2_1564:notes"/>
          <p:cNvSpPr txBox="1"/>
          <p:nvPr>
            <p:ph idx="1" type="body"/>
          </p:nvPr>
        </p:nvSpPr>
        <p:spPr>
          <a:xfrm>
            <a:off x="514350" y="4343400"/>
            <a:ext cx="41148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0" name="Shape 5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1" name="Google Shape;511;gf2ac03fca5_2_18:notes"/>
          <p:cNvSpPr/>
          <p:nvPr>
            <p:ph idx="2" type="sldImg"/>
          </p:nvPr>
        </p:nvSpPr>
        <p:spPr>
          <a:xfrm>
            <a:off x="857400" y="685800"/>
            <a:ext cx="3429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2" name="Google Shape;512;gf2ac03fca5_2_18:notes"/>
          <p:cNvSpPr txBox="1"/>
          <p:nvPr>
            <p:ph idx="1" type="body"/>
          </p:nvPr>
        </p:nvSpPr>
        <p:spPr>
          <a:xfrm>
            <a:off x="514350" y="4343400"/>
            <a:ext cx="41148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20" name="Shape 5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1" name="Google Shape;521;gf293cdbf1e_0_32:notes"/>
          <p:cNvSpPr/>
          <p:nvPr>
            <p:ph idx="2" type="sldImg"/>
          </p:nvPr>
        </p:nvSpPr>
        <p:spPr>
          <a:xfrm>
            <a:off x="0" y="0"/>
            <a:ext cx="3000000" cy="3000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522" name="Google Shape;522;gf293cdbf1e_0_32:notes"/>
          <p:cNvSpPr txBox="1"/>
          <p:nvPr>
            <p:ph idx="1" type="body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23" name="Google Shape;523;gf293cdbf1e_0_32:notes"/>
          <p:cNvSpPr txBox="1"/>
          <p:nvPr>
            <p:ph idx="12" type="sldNum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8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1" name="Shape 5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2" name="Google Shape;562;gf2ac03fca5_2_67:notes"/>
          <p:cNvSpPr/>
          <p:nvPr>
            <p:ph idx="2" type="sldImg"/>
          </p:nvPr>
        </p:nvSpPr>
        <p:spPr>
          <a:xfrm>
            <a:off x="857400" y="685800"/>
            <a:ext cx="3429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3" name="Google Shape;563;gf2ac03fca5_2_67:notes"/>
          <p:cNvSpPr txBox="1"/>
          <p:nvPr>
            <p:ph idx="1" type="body"/>
          </p:nvPr>
        </p:nvSpPr>
        <p:spPr>
          <a:xfrm>
            <a:off x="514350" y="4343400"/>
            <a:ext cx="41148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6" name="Shape 5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7" name="Google Shape;597;gf2ac03fca5_2_1570:notes"/>
          <p:cNvSpPr/>
          <p:nvPr>
            <p:ph idx="2" type="sldImg"/>
          </p:nvPr>
        </p:nvSpPr>
        <p:spPr>
          <a:xfrm>
            <a:off x="857400" y="685800"/>
            <a:ext cx="3429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8" name="Google Shape;598;gf2ac03fca5_2_1570:notes"/>
          <p:cNvSpPr txBox="1"/>
          <p:nvPr>
            <p:ph idx="1" type="body"/>
          </p:nvPr>
        </p:nvSpPr>
        <p:spPr>
          <a:xfrm>
            <a:off x="514350" y="4343400"/>
            <a:ext cx="41148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3" name="Shape 6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" name="Google Shape;634;gf2ac03fca5_2_29:notes"/>
          <p:cNvSpPr/>
          <p:nvPr>
            <p:ph idx="2" type="sldImg"/>
          </p:nvPr>
        </p:nvSpPr>
        <p:spPr>
          <a:xfrm>
            <a:off x="857400" y="685800"/>
            <a:ext cx="3429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5" name="Google Shape;635;gf2ac03fca5_2_29:notes"/>
          <p:cNvSpPr txBox="1"/>
          <p:nvPr>
            <p:ph idx="1" type="body"/>
          </p:nvPr>
        </p:nvSpPr>
        <p:spPr>
          <a:xfrm>
            <a:off x="514350" y="4343400"/>
            <a:ext cx="41148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1" name="Shape 6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2" name="Google Shape;642;gf2ac03fca5_2_1678:notes"/>
          <p:cNvSpPr/>
          <p:nvPr>
            <p:ph idx="2" type="sldImg"/>
          </p:nvPr>
        </p:nvSpPr>
        <p:spPr>
          <a:xfrm>
            <a:off x="857400" y="685800"/>
            <a:ext cx="3429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3" name="Google Shape;643;gf2ac03fca5_2_1678:notes"/>
          <p:cNvSpPr txBox="1"/>
          <p:nvPr>
            <p:ph idx="1" type="body"/>
          </p:nvPr>
        </p:nvSpPr>
        <p:spPr>
          <a:xfrm>
            <a:off x="514350" y="4343400"/>
            <a:ext cx="41148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8" name="Shape 6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9" name="Google Shape;679;gf2ac03fca5_2_14:notes"/>
          <p:cNvSpPr/>
          <p:nvPr>
            <p:ph idx="2" type="sldImg"/>
          </p:nvPr>
        </p:nvSpPr>
        <p:spPr>
          <a:xfrm>
            <a:off x="857400" y="685800"/>
            <a:ext cx="3429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0" name="Google Shape;680;gf2ac03fca5_2_14:notes"/>
          <p:cNvSpPr txBox="1"/>
          <p:nvPr>
            <p:ph idx="1" type="body"/>
          </p:nvPr>
        </p:nvSpPr>
        <p:spPr>
          <a:xfrm>
            <a:off x="514350" y="4343400"/>
            <a:ext cx="41148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hyperlink" Target="http://bit.ly/2Tynxth" TargetMode="External"/><Relationship Id="rId3" Type="http://schemas.openxmlformats.org/officeDocument/2006/relationships/hyperlink" Target="http://bit.ly/2TyoMsr" TargetMode="External"/><Relationship Id="rId4" Type="http://schemas.openxmlformats.org/officeDocument/2006/relationships/hyperlink" Target="http://bit.ly/2TtBDfr" TargetMode="Externa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6" name="Shape 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gf2ac03fca5_2_1290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203" name="Google Shape;203;gf2ac03fca5_2_1290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204" name="Google Shape;204;gf2ac03fca5_2_1290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gf2ac03fca5_2_1294"/>
          <p:cNvSpPr txBox="1"/>
          <p:nvPr>
            <p:ph type="title"/>
          </p:nvPr>
        </p:nvSpPr>
        <p:spPr>
          <a:xfrm>
            <a:off x="581925" y="3391646"/>
            <a:ext cx="4126500" cy="1321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TITLE_1"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gf2ac03fca5_2_1296"/>
          <p:cNvSpPr txBox="1"/>
          <p:nvPr>
            <p:ph type="ctrTitle"/>
          </p:nvPr>
        </p:nvSpPr>
        <p:spPr>
          <a:xfrm>
            <a:off x="3068675" y="3075325"/>
            <a:ext cx="3055800" cy="54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2400">
                <a:solidFill>
                  <a:schemeClr val="accen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209" name="Google Shape;209;gf2ac03fca5_2_1296"/>
          <p:cNvSpPr txBox="1"/>
          <p:nvPr>
            <p:ph idx="1" type="subTitle"/>
          </p:nvPr>
        </p:nvSpPr>
        <p:spPr>
          <a:xfrm>
            <a:off x="2333000" y="1799075"/>
            <a:ext cx="4478100" cy="79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210" name="Google Shape;210;gf2ac03fca5_2_1296"/>
          <p:cNvSpPr/>
          <p:nvPr/>
        </p:nvSpPr>
        <p:spPr>
          <a:xfrm>
            <a:off x="1621169" y="2890613"/>
            <a:ext cx="121198" cy="121434"/>
          </a:xfrm>
          <a:custGeom>
            <a:rect b="b" l="l" r="r" t="t"/>
            <a:pathLst>
              <a:path extrusionOk="0" h="4634" w="4625">
                <a:moveTo>
                  <a:pt x="1" y="0"/>
                </a:moveTo>
                <a:lnTo>
                  <a:pt x="1" y="4633"/>
                </a:lnTo>
                <a:lnTo>
                  <a:pt x="4625" y="4633"/>
                </a:lnTo>
                <a:lnTo>
                  <a:pt x="4625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1" name="Google Shape;211;gf2ac03fca5_2_1296"/>
          <p:cNvSpPr/>
          <p:nvPr/>
        </p:nvSpPr>
        <p:spPr>
          <a:xfrm>
            <a:off x="1238740" y="2106884"/>
            <a:ext cx="121434" cy="121434"/>
          </a:xfrm>
          <a:custGeom>
            <a:rect b="b" l="l" r="r" t="t"/>
            <a:pathLst>
              <a:path extrusionOk="0" h="4634" w="4634">
                <a:moveTo>
                  <a:pt x="0" y="1"/>
                </a:moveTo>
                <a:lnTo>
                  <a:pt x="0" y="4634"/>
                </a:lnTo>
                <a:lnTo>
                  <a:pt x="4633" y="4634"/>
                </a:lnTo>
                <a:lnTo>
                  <a:pt x="4633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2" name="Google Shape;212;gf2ac03fca5_2_1296"/>
          <p:cNvSpPr/>
          <p:nvPr/>
        </p:nvSpPr>
        <p:spPr>
          <a:xfrm>
            <a:off x="8710023" y="4821495"/>
            <a:ext cx="98059" cy="98295"/>
          </a:xfrm>
          <a:custGeom>
            <a:rect b="b" l="l" r="r" t="t"/>
            <a:pathLst>
              <a:path extrusionOk="0" fill="none" h="3751" w="3742">
                <a:moveTo>
                  <a:pt x="1" y="0"/>
                </a:moveTo>
                <a:lnTo>
                  <a:pt x="3742" y="0"/>
                </a:lnTo>
                <a:lnTo>
                  <a:pt x="3742" y="3750"/>
                </a:lnTo>
                <a:lnTo>
                  <a:pt x="1" y="3750"/>
                </a:lnTo>
                <a:close/>
              </a:path>
            </a:pathLst>
          </a:custGeom>
          <a:noFill/>
          <a:ln cap="flat" cmpd="sng" w="2975">
            <a:solidFill>
              <a:srgbClr val="E898AC"/>
            </a:solidFill>
            <a:prstDash val="solid"/>
            <a:miter lim="9192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3" name="Google Shape;213;gf2ac03fca5_2_1296"/>
          <p:cNvSpPr/>
          <p:nvPr/>
        </p:nvSpPr>
        <p:spPr>
          <a:xfrm>
            <a:off x="275669" y="1557059"/>
            <a:ext cx="57834" cy="57599"/>
          </a:xfrm>
          <a:custGeom>
            <a:rect b="b" l="l" r="r" t="t"/>
            <a:pathLst>
              <a:path extrusionOk="0" fill="none" h="2198" w="2207">
                <a:moveTo>
                  <a:pt x="0" y="0"/>
                </a:moveTo>
                <a:lnTo>
                  <a:pt x="2207" y="0"/>
                </a:lnTo>
                <a:lnTo>
                  <a:pt x="2207" y="2197"/>
                </a:lnTo>
                <a:lnTo>
                  <a:pt x="0" y="2197"/>
                </a:lnTo>
                <a:close/>
              </a:path>
            </a:pathLst>
          </a:custGeom>
          <a:noFill/>
          <a:ln cap="flat" cmpd="sng" w="2975">
            <a:solidFill>
              <a:srgbClr val="00CFCC"/>
            </a:solidFill>
            <a:prstDash val="solid"/>
            <a:miter lim="9192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4" name="Google Shape;214;gf2ac03fca5_2_1296"/>
          <p:cNvSpPr/>
          <p:nvPr/>
        </p:nvSpPr>
        <p:spPr>
          <a:xfrm>
            <a:off x="8263673" y="2953681"/>
            <a:ext cx="104086" cy="104322"/>
          </a:xfrm>
          <a:custGeom>
            <a:rect b="b" l="l" r="r" t="t"/>
            <a:pathLst>
              <a:path extrusionOk="0" h="3981" w="3972">
                <a:moveTo>
                  <a:pt x="0" y="1"/>
                </a:moveTo>
                <a:lnTo>
                  <a:pt x="0" y="3981"/>
                </a:lnTo>
                <a:lnTo>
                  <a:pt x="3972" y="3981"/>
                </a:lnTo>
                <a:lnTo>
                  <a:pt x="3972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15" name="Google Shape;215;gf2ac03fca5_2_1296"/>
          <p:cNvGrpSpPr/>
          <p:nvPr/>
        </p:nvGrpSpPr>
        <p:grpSpPr>
          <a:xfrm>
            <a:off x="8217007" y="3576772"/>
            <a:ext cx="188886" cy="1181531"/>
            <a:chOff x="2877432" y="975334"/>
            <a:chExt cx="188886" cy="1181531"/>
          </a:xfrm>
        </p:grpSpPr>
        <p:sp>
          <p:nvSpPr>
            <p:cNvPr id="216" name="Google Shape;216;gf2ac03fca5_2_1296"/>
            <p:cNvSpPr/>
            <p:nvPr/>
          </p:nvSpPr>
          <p:spPr>
            <a:xfrm>
              <a:off x="2877432" y="1968242"/>
              <a:ext cx="188886" cy="188624"/>
            </a:xfrm>
            <a:custGeom>
              <a:rect b="b" l="l" r="r" t="t"/>
              <a:pathLst>
                <a:path extrusionOk="0" fill="none" h="7198" w="7208">
                  <a:moveTo>
                    <a:pt x="1" y="0"/>
                  </a:moveTo>
                  <a:lnTo>
                    <a:pt x="7208" y="0"/>
                  </a:lnTo>
                  <a:lnTo>
                    <a:pt x="7208" y="7198"/>
                  </a:lnTo>
                  <a:lnTo>
                    <a:pt x="1" y="7198"/>
                  </a:lnTo>
                  <a:close/>
                </a:path>
              </a:pathLst>
            </a:custGeom>
            <a:noFill/>
            <a:ln cap="flat" cmpd="sng" w="5750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" name="Google Shape;217;gf2ac03fca5_2_1296"/>
            <p:cNvSpPr/>
            <p:nvPr/>
          </p:nvSpPr>
          <p:spPr>
            <a:xfrm>
              <a:off x="2905393" y="1452501"/>
              <a:ext cx="133226" cy="133252"/>
            </a:xfrm>
            <a:custGeom>
              <a:rect b="b" l="l" r="r" t="t"/>
              <a:pathLst>
                <a:path extrusionOk="0" fill="none" h="5085" w="5084">
                  <a:moveTo>
                    <a:pt x="0" y="1"/>
                  </a:moveTo>
                  <a:lnTo>
                    <a:pt x="5083" y="1"/>
                  </a:lnTo>
                  <a:lnTo>
                    <a:pt x="5083" y="5084"/>
                  </a:lnTo>
                  <a:lnTo>
                    <a:pt x="0" y="5084"/>
                  </a:lnTo>
                  <a:close/>
                </a:path>
              </a:pathLst>
            </a:custGeom>
            <a:noFill/>
            <a:ln cap="flat" cmpd="sng" w="41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" name="Google Shape;218;gf2ac03fca5_2_1296"/>
            <p:cNvSpPr/>
            <p:nvPr/>
          </p:nvSpPr>
          <p:spPr>
            <a:xfrm>
              <a:off x="2931651" y="975334"/>
              <a:ext cx="80476" cy="80711"/>
            </a:xfrm>
            <a:custGeom>
              <a:rect b="b" l="l" r="r" t="t"/>
              <a:pathLst>
                <a:path extrusionOk="0" fill="none" h="3080" w="3071">
                  <a:moveTo>
                    <a:pt x="0" y="0"/>
                  </a:moveTo>
                  <a:lnTo>
                    <a:pt x="3070" y="0"/>
                  </a:lnTo>
                  <a:lnTo>
                    <a:pt x="3070" y="3080"/>
                  </a:lnTo>
                  <a:lnTo>
                    <a:pt x="0" y="3080"/>
                  </a:lnTo>
                  <a:close/>
                </a:path>
              </a:pathLst>
            </a:custGeom>
            <a:noFill/>
            <a:ln cap="flat" cmpd="sng" w="25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19" name="Google Shape;219;gf2ac03fca5_2_1296"/>
          <p:cNvSpPr/>
          <p:nvPr/>
        </p:nvSpPr>
        <p:spPr>
          <a:xfrm>
            <a:off x="8718796" y="1164882"/>
            <a:ext cx="80502" cy="80476"/>
          </a:xfrm>
          <a:custGeom>
            <a:rect b="b" l="l" r="r" t="t"/>
            <a:pathLst>
              <a:path extrusionOk="0" h="3071" w="3072">
                <a:moveTo>
                  <a:pt x="1" y="0"/>
                </a:moveTo>
                <a:lnTo>
                  <a:pt x="1" y="3070"/>
                </a:lnTo>
                <a:lnTo>
                  <a:pt x="3071" y="3070"/>
                </a:lnTo>
                <a:lnTo>
                  <a:pt x="3071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20" name="Google Shape;220;gf2ac03fca5_2_1296"/>
          <p:cNvGrpSpPr/>
          <p:nvPr/>
        </p:nvGrpSpPr>
        <p:grpSpPr>
          <a:xfrm>
            <a:off x="7519346" y="3243318"/>
            <a:ext cx="98059" cy="1147596"/>
            <a:chOff x="3347921" y="16006"/>
            <a:chExt cx="98059" cy="1147596"/>
          </a:xfrm>
        </p:grpSpPr>
        <p:sp>
          <p:nvSpPr>
            <p:cNvPr id="221" name="Google Shape;221;gf2ac03fca5_2_1296"/>
            <p:cNvSpPr/>
            <p:nvPr/>
          </p:nvSpPr>
          <p:spPr>
            <a:xfrm>
              <a:off x="3347921" y="1065280"/>
              <a:ext cx="98059" cy="98321"/>
            </a:xfrm>
            <a:custGeom>
              <a:rect b="b" l="l" r="r" t="t"/>
              <a:pathLst>
                <a:path extrusionOk="0" fill="none" h="3752" w="3742">
                  <a:moveTo>
                    <a:pt x="0" y="1"/>
                  </a:moveTo>
                  <a:lnTo>
                    <a:pt x="3741" y="1"/>
                  </a:lnTo>
                  <a:lnTo>
                    <a:pt x="3741" y="3751"/>
                  </a:lnTo>
                  <a:lnTo>
                    <a:pt x="0" y="3751"/>
                  </a:lnTo>
                  <a:close/>
                </a:path>
              </a:pathLst>
            </a:custGeom>
            <a:noFill/>
            <a:ln cap="flat" cmpd="sng" w="2975">
              <a:solidFill>
                <a:srgbClr val="E898AC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" name="Google Shape;222;gf2ac03fca5_2_1296"/>
            <p:cNvSpPr/>
            <p:nvPr/>
          </p:nvSpPr>
          <p:spPr>
            <a:xfrm>
              <a:off x="3392705" y="16006"/>
              <a:ext cx="8464" cy="894665"/>
            </a:xfrm>
            <a:custGeom>
              <a:rect b="b" l="l" r="r" t="t"/>
              <a:pathLst>
                <a:path extrusionOk="0" h="34141" w="323">
                  <a:moveTo>
                    <a:pt x="157" y="1"/>
                  </a:moveTo>
                  <a:lnTo>
                    <a:pt x="1" y="34141"/>
                  </a:lnTo>
                  <a:lnTo>
                    <a:pt x="323" y="34141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3" name="Google Shape;223;gf2ac03fca5_2_1296"/>
          <p:cNvGrpSpPr/>
          <p:nvPr/>
        </p:nvGrpSpPr>
        <p:grpSpPr>
          <a:xfrm>
            <a:off x="805821" y="2953663"/>
            <a:ext cx="121172" cy="760495"/>
            <a:chOff x="5245196" y="3136513"/>
            <a:chExt cx="121172" cy="760495"/>
          </a:xfrm>
        </p:grpSpPr>
        <p:sp>
          <p:nvSpPr>
            <p:cNvPr id="224" name="Google Shape;224;gf2ac03fca5_2_1296"/>
            <p:cNvSpPr/>
            <p:nvPr/>
          </p:nvSpPr>
          <p:spPr>
            <a:xfrm>
              <a:off x="5245196" y="3775810"/>
              <a:ext cx="121172" cy="121198"/>
            </a:xfrm>
            <a:custGeom>
              <a:rect b="b" l="l" r="r" t="t"/>
              <a:pathLst>
                <a:path extrusionOk="0" h="4625" w="4624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" name="Google Shape;225;gf2ac03fca5_2_1296"/>
            <p:cNvSpPr/>
            <p:nvPr/>
          </p:nvSpPr>
          <p:spPr>
            <a:xfrm>
              <a:off x="5309007" y="3136513"/>
              <a:ext cx="8464" cy="554288"/>
            </a:xfrm>
            <a:custGeom>
              <a:rect b="b" l="l" r="r" t="t"/>
              <a:pathLst>
                <a:path extrusionOk="0" h="21152" w="323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26" name="Google Shape;226;gf2ac03fca5_2_1296"/>
          <p:cNvGrpSpPr/>
          <p:nvPr/>
        </p:nvGrpSpPr>
        <p:grpSpPr>
          <a:xfrm>
            <a:off x="250617" y="2402301"/>
            <a:ext cx="188650" cy="2468354"/>
            <a:chOff x="250617" y="2402301"/>
            <a:chExt cx="188650" cy="2468354"/>
          </a:xfrm>
        </p:grpSpPr>
        <p:sp>
          <p:nvSpPr>
            <p:cNvPr id="227" name="Google Shape;227;gf2ac03fca5_2_1296"/>
            <p:cNvSpPr/>
            <p:nvPr/>
          </p:nvSpPr>
          <p:spPr>
            <a:xfrm>
              <a:off x="250617" y="4681770"/>
              <a:ext cx="188650" cy="188886"/>
            </a:xfrm>
            <a:custGeom>
              <a:rect b="b" l="l" r="r" t="t"/>
              <a:pathLst>
                <a:path extrusionOk="0" fill="none" h="7208" w="7199">
                  <a:moveTo>
                    <a:pt x="0" y="1"/>
                  </a:moveTo>
                  <a:lnTo>
                    <a:pt x="7198" y="1"/>
                  </a:lnTo>
                  <a:lnTo>
                    <a:pt x="7198" y="7207"/>
                  </a:lnTo>
                  <a:lnTo>
                    <a:pt x="0" y="7207"/>
                  </a:lnTo>
                  <a:close/>
                </a:path>
              </a:pathLst>
            </a:custGeom>
            <a:noFill/>
            <a:ln cap="flat" cmpd="sng" w="5750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" name="Google Shape;228;gf2ac03fca5_2_1296"/>
            <p:cNvSpPr/>
            <p:nvPr/>
          </p:nvSpPr>
          <p:spPr>
            <a:xfrm>
              <a:off x="278316" y="4166291"/>
              <a:ext cx="133226" cy="133226"/>
            </a:xfrm>
            <a:custGeom>
              <a:rect b="b" l="l" r="r" t="t"/>
              <a:pathLst>
                <a:path extrusionOk="0" fill="none" h="5084" w="5084">
                  <a:moveTo>
                    <a:pt x="1" y="0"/>
                  </a:moveTo>
                  <a:lnTo>
                    <a:pt x="5084" y="0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cap="flat" cmpd="sng" w="41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" name="Google Shape;229;gf2ac03fca5_2_1296"/>
            <p:cNvSpPr/>
            <p:nvPr/>
          </p:nvSpPr>
          <p:spPr>
            <a:xfrm>
              <a:off x="304573" y="3689098"/>
              <a:ext cx="80476" cy="80476"/>
            </a:xfrm>
            <a:custGeom>
              <a:rect b="b" l="l" r="r" t="t"/>
              <a:pathLst>
                <a:path extrusionOk="0" fill="none" h="3071" w="3071">
                  <a:moveTo>
                    <a:pt x="1" y="0"/>
                  </a:moveTo>
                  <a:lnTo>
                    <a:pt x="3071" y="0"/>
                  </a:lnTo>
                  <a:lnTo>
                    <a:pt x="3071" y="3071"/>
                  </a:lnTo>
                  <a:lnTo>
                    <a:pt x="1" y="3071"/>
                  </a:lnTo>
                  <a:close/>
                </a:path>
              </a:pathLst>
            </a:custGeom>
            <a:noFill/>
            <a:ln cap="flat" cmpd="sng" w="25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" name="Google Shape;230;gf2ac03fca5_2_1296"/>
            <p:cNvSpPr/>
            <p:nvPr/>
          </p:nvSpPr>
          <p:spPr>
            <a:xfrm>
              <a:off x="340710" y="2402301"/>
              <a:ext cx="8464" cy="1011487"/>
            </a:xfrm>
            <a:custGeom>
              <a:rect b="b" l="l" r="r" t="t"/>
              <a:pathLst>
                <a:path extrusionOk="0" h="38599" w="323">
                  <a:moveTo>
                    <a:pt x="157" y="1"/>
                  </a:moveTo>
                  <a:lnTo>
                    <a:pt x="0" y="38599"/>
                  </a:lnTo>
                  <a:lnTo>
                    <a:pt x="322" y="38599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31" name="Google Shape;231;gf2ac03fca5_2_1296"/>
          <p:cNvSpPr/>
          <p:nvPr/>
        </p:nvSpPr>
        <p:spPr>
          <a:xfrm>
            <a:off x="8307214" y="-383977"/>
            <a:ext cx="8464" cy="2519637"/>
          </a:xfrm>
          <a:custGeom>
            <a:rect b="b" l="l" r="r" t="t"/>
            <a:pathLst>
              <a:path extrusionOk="0" h="96151" w="323">
                <a:moveTo>
                  <a:pt x="166" y="0"/>
                </a:moveTo>
                <a:lnTo>
                  <a:pt x="1" y="96150"/>
                </a:lnTo>
                <a:lnTo>
                  <a:pt x="323" y="96150"/>
                </a:lnTo>
                <a:lnTo>
                  <a:pt x="16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2" name="Google Shape;232;gf2ac03fca5_2_1296"/>
          <p:cNvSpPr/>
          <p:nvPr/>
        </p:nvSpPr>
        <p:spPr>
          <a:xfrm>
            <a:off x="646863" y="21446"/>
            <a:ext cx="8464" cy="1689069"/>
          </a:xfrm>
          <a:custGeom>
            <a:rect b="b" l="l" r="r" t="t"/>
            <a:pathLst>
              <a:path extrusionOk="0" h="64456" w="323">
                <a:moveTo>
                  <a:pt x="166" y="0"/>
                </a:moveTo>
                <a:lnTo>
                  <a:pt x="1" y="64456"/>
                </a:lnTo>
                <a:lnTo>
                  <a:pt x="322" y="64456"/>
                </a:lnTo>
                <a:lnTo>
                  <a:pt x="16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33" name="Google Shape;233;gf2ac03fca5_2_1296"/>
          <p:cNvGrpSpPr/>
          <p:nvPr/>
        </p:nvGrpSpPr>
        <p:grpSpPr>
          <a:xfrm>
            <a:off x="2038689" y="173907"/>
            <a:ext cx="57599" cy="831799"/>
            <a:chOff x="2038689" y="173907"/>
            <a:chExt cx="57599" cy="831799"/>
          </a:xfrm>
        </p:grpSpPr>
        <p:sp>
          <p:nvSpPr>
            <p:cNvPr id="234" name="Google Shape;234;gf2ac03fca5_2_1296"/>
            <p:cNvSpPr/>
            <p:nvPr/>
          </p:nvSpPr>
          <p:spPr>
            <a:xfrm>
              <a:off x="2038689" y="947872"/>
              <a:ext cx="57599" cy="57834"/>
            </a:xfrm>
            <a:custGeom>
              <a:rect b="b" l="l" r="r" t="t"/>
              <a:pathLst>
                <a:path extrusionOk="0" fill="none" h="2207" w="2198">
                  <a:moveTo>
                    <a:pt x="1" y="0"/>
                  </a:moveTo>
                  <a:lnTo>
                    <a:pt x="2197" y="0"/>
                  </a:lnTo>
                  <a:lnTo>
                    <a:pt x="2197" y="2206"/>
                  </a:lnTo>
                  <a:lnTo>
                    <a:pt x="1" y="2206"/>
                  </a:lnTo>
                  <a:close/>
                </a:path>
              </a:pathLst>
            </a:custGeom>
            <a:noFill/>
            <a:ln cap="flat" cmpd="sng" w="2975">
              <a:solidFill>
                <a:srgbClr val="00CFCC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" name="Google Shape;235;gf2ac03fca5_2_1296"/>
            <p:cNvSpPr/>
            <p:nvPr/>
          </p:nvSpPr>
          <p:spPr>
            <a:xfrm>
              <a:off x="2063269" y="173907"/>
              <a:ext cx="8438" cy="692074"/>
            </a:xfrm>
            <a:custGeom>
              <a:rect b="b" l="l" r="r" t="t"/>
              <a:pathLst>
                <a:path extrusionOk="0" h="26410" w="322">
                  <a:moveTo>
                    <a:pt x="166" y="1"/>
                  </a:moveTo>
                  <a:lnTo>
                    <a:pt x="0" y="26410"/>
                  </a:lnTo>
                  <a:lnTo>
                    <a:pt x="322" y="26410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36" name="Google Shape;236;gf2ac03fca5_2_1296"/>
          <p:cNvSpPr/>
          <p:nvPr/>
        </p:nvSpPr>
        <p:spPr>
          <a:xfrm>
            <a:off x="7582340" y="1834534"/>
            <a:ext cx="121434" cy="121434"/>
          </a:xfrm>
          <a:custGeom>
            <a:rect b="b" l="l" r="r" t="t"/>
            <a:pathLst>
              <a:path extrusionOk="0" h="4634" w="4634">
                <a:moveTo>
                  <a:pt x="0" y="1"/>
                </a:moveTo>
                <a:lnTo>
                  <a:pt x="0" y="4634"/>
                </a:lnTo>
                <a:lnTo>
                  <a:pt x="4633" y="4634"/>
                </a:lnTo>
                <a:lnTo>
                  <a:pt x="4633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37" name="Google Shape;237;gf2ac03fca5_2_1296"/>
          <p:cNvGrpSpPr/>
          <p:nvPr/>
        </p:nvGrpSpPr>
        <p:grpSpPr>
          <a:xfrm>
            <a:off x="4920170" y="-496491"/>
            <a:ext cx="188886" cy="1181531"/>
            <a:chOff x="2877432" y="975334"/>
            <a:chExt cx="188886" cy="1181531"/>
          </a:xfrm>
        </p:grpSpPr>
        <p:sp>
          <p:nvSpPr>
            <p:cNvPr id="238" name="Google Shape;238;gf2ac03fca5_2_1296"/>
            <p:cNvSpPr/>
            <p:nvPr/>
          </p:nvSpPr>
          <p:spPr>
            <a:xfrm>
              <a:off x="2877432" y="1968242"/>
              <a:ext cx="188886" cy="188624"/>
            </a:xfrm>
            <a:custGeom>
              <a:rect b="b" l="l" r="r" t="t"/>
              <a:pathLst>
                <a:path extrusionOk="0" fill="none" h="7198" w="7208">
                  <a:moveTo>
                    <a:pt x="1" y="0"/>
                  </a:moveTo>
                  <a:lnTo>
                    <a:pt x="7208" y="0"/>
                  </a:lnTo>
                  <a:lnTo>
                    <a:pt x="7208" y="7198"/>
                  </a:lnTo>
                  <a:lnTo>
                    <a:pt x="1" y="7198"/>
                  </a:lnTo>
                  <a:close/>
                </a:path>
              </a:pathLst>
            </a:custGeom>
            <a:noFill/>
            <a:ln cap="flat" cmpd="sng" w="5750">
              <a:solidFill>
                <a:schemeClr val="accent2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" name="Google Shape;239;gf2ac03fca5_2_1296"/>
            <p:cNvSpPr/>
            <p:nvPr/>
          </p:nvSpPr>
          <p:spPr>
            <a:xfrm>
              <a:off x="2905393" y="1452501"/>
              <a:ext cx="133226" cy="133252"/>
            </a:xfrm>
            <a:custGeom>
              <a:rect b="b" l="l" r="r" t="t"/>
              <a:pathLst>
                <a:path extrusionOk="0" fill="none" h="5085" w="5084">
                  <a:moveTo>
                    <a:pt x="0" y="1"/>
                  </a:moveTo>
                  <a:lnTo>
                    <a:pt x="5083" y="1"/>
                  </a:lnTo>
                  <a:lnTo>
                    <a:pt x="5083" y="5084"/>
                  </a:lnTo>
                  <a:lnTo>
                    <a:pt x="0" y="5084"/>
                  </a:lnTo>
                  <a:close/>
                </a:path>
              </a:pathLst>
            </a:custGeom>
            <a:noFill/>
            <a:ln cap="flat" cmpd="sng" w="4125">
              <a:solidFill>
                <a:schemeClr val="accent2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" name="Google Shape;240;gf2ac03fca5_2_1296"/>
            <p:cNvSpPr/>
            <p:nvPr/>
          </p:nvSpPr>
          <p:spPr>
            <a:xfrm>
              <a:off x="2931651" y="975334"/>
              <a:ext cx="80476" cy="80711"/>
            </a:xfrm>
            <a:custGeom>
              <a:rect b="b" l="l" r="r" t="t"/>
              <a:pathLst>
                <a:path extrusionOk="0" fill="none" h="3080" w="3071">
                  <a:moveTo>
                    <a:pt x="0" y="0"/>
                  </a:moveTo>
                  <a:lnTo>
                    <a:pt x="3070" y="0"/>
                  </a:lnTo>
                  <a:lnTo>
                    <a:pt x="3070" y="3080"/>
                  </a:lnTo>
                  <a:lnTo>
                    <a:pt x="0" y="3080"/>
                  </a:lnTo>
                  <a:close/>
                </a:path>
              </a:pathLst>
            </a:custGeom>
            <a:noFill/>
            <a:ln cap="flat" cmpd="sng" w="2525">
              <a:solidFill>
                <a:schemeClr val="accent2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41" name="Google Shape;241;gf2ac03fca5_2_1296"/>
          <p:cNvSpPr/>
          <p:nvPr/>
        </p:nvSpPr>
        <p:spPr>
          <a:xfrm>
            <a:off x="7084804" y="549572"/>
            <a:ext cx="80476" cy="80476"/>
          </a:xfrm>
          <a:custGeom>
            <a:rect b="b" l="l" r="r" t="t"/>
            <a:pathLst>
              <a:path extrusionOk="0" h="3071" w="3071">
                <a:moveTo>
                  <a:pt x="1" y="1"/>
                </a:moveTo>
                <a:lnTo>
                  <a:pt x="1" y="3071"/>
                </a:lnTo>
                <a:lnTo>
                  <a:pt x="3071" y="3071"/>
                </a:lnTo>
                <a:lnTo>
                  <a:pt x="3071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42" name="Google Shape;242;gf2ac03fca5_2_1296"/>
          <p:cNvGrpSpPr/>
          <p:nvPr/>
        </p:nvGrpSpPr>
        <p:grpSpPr>
          <a:xfrm>
            <a:off x="3030471" y="-223849"/>
            <a:ext cx="121172" cy="760495"/>
            <a:chOff x="5245196" y="3136513"/>
            <a:chExt cx="121172" cy="760495"/>
          </a:xfrm>
        </p:grpSpPr>
        <p:sp>
          <p:nvSpPr>
            <p:cNvPr id="243" name="Google Shape;243;gf2ac03fca5_2_1296"/>
            <p:cNvSpPr/>
            <p:nvPr/>
          </p:nvSpPr>
          <p:spPr>
            <a:xfrm>
              <a:off x="5245196" y="3775810"/>
              <a:ext cx="121172" cy="121198"/>
            </a:xfrm>
            <a:custGeom>
              <a:rect b="b" l="l" r="r" t="t"/>
              <a:pathLst>
                <a:path extrusionOk="0" h="4625" w="4624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" name="Google Shape;244;gf2ac03fca5_2_1296"/>
            <p:cNvSpPr/>
            <p:nvPr/>
          </p:nvSpPr>
          <p:spPr>
            <a:xfrm>
              <a:off x="5309007" y="3136513"/>
              <a:ext cx="8464" cy="554288"/>
            </a:xfrm>
            <a:custGeom>
              <a:rect b="b" l="l" r="r" t="t"/>
              <a:pathLst>
                <a:path extrusionOk="0" h="21152" w="323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45" name="Google Shape;245;gf2ac03fca5_2_1296"/>
          <p:cNvGrpSpPr/>
          <p:nvPr/>
        </p:nvGrpSpPr>
        <p:grpSpPr>
          <a:xfrm>
            <a:off x="2306292" y="2569221"/>
            <a:ext cx="199237" cy="2828935"/>
            <a:chOff x="1608717" y="1280046"/>
            <a:chExt cx="199237" cy="2828935"/>
          </a:xfrm>
        </p:grpSpPr>
        <p:sp>
          <p:nvSpPr>
            <p:cNvPr id="246" name="Google Shape;246;gf2ac03fca5_2_1296"/>
            <p:cNvSpPr/>
            <p:nvPr/>
          </p:nvSpPr>
          <p:spPr>
            <a:xfrm>
              <a:off x="1608717" y="3909744"/>
              <a:ext cx="199237" cy="199237"/>
            </a:xfrm>
            <a:custGeom>
              <a:rect b="b" l="l" r="r" t="t"/>
              <a:pathLst>
                <a:path extrusionOk="0" h="7603" w="7603">
                  <a:moveTo>
                    <a:pt x="0" y="1"/>
                  </a:moveTo>
                  <a:lnTo>
                    <a:pt x="0" y="7602"/>
                  </a:lnTo>
                  <a:lnTo>
                    <a:pt x="7602" y="7602"/>
                  </a:lnTo>
                  <a:lnTo>
                    <a:pt x="7602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" name="Google Shape;247;gf2ac03fca5_2_1296"/>
            <p:cNvSpPr/>
            <p:nvPr/>
          </p:nvSpPr>
          <p:spPr>
            <a:xfrm>
              <a:off x="1656175" y="3269477"/>
              <a:ext cx="104086" cy="104086"/>
            </a:xfrm>
            <a:custGeom>
              <a:rect b="b" l="l" r="r" t="t"/>
              <a:pathLst>
                <a:path extrusionOk="0" h="3972" w="3972">
                  <a:moveTo>
                    <a:pt x="0" y="1"/>
                  </a:moveTo>
                  <a:lnTo>
                    <a:pt x="0" y="3972"/>
                  </a:lnTo>
                  <a:lnTo>
                    <a:pt x="3971" y="3972"/>
                  </a:lnTo>
                  <a:lnTo>
                    <a:pt x="3971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" name="Google Shape;248;gf2ac03fca5_2_1296"/>
            <p:cNvSpPr/>
            <p:nvPr/>
          </p:nvSpPr>
          <p:spPr>
            <a:xfrm>
              <a:off x="1704104" y="1280046"/>
              <a:ext cx="8464" cy="1794099"/>
            </a:xfrm>
            <a:custGeom>
              <a:rect b="b" l="l" r="r" t="t"/>
              <a:pathLst>
                <a:path extrusionOk="0" h="68464" w="323">
                  <a:moveTo>
                    <a:pt x="157" y="0"/>
                  </a:moveTo>
                  <a:lnTo>
                    <a:pt x="0" y="68464"/>
                  </a:lnTo>
                  <a:lnTo>
                    <a:pt x="322" y="68464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gf2ac03fca5_2_1338"/>
          <p:cNvSpPr txBox="1"/>
          <p:nvPr>
            <p:ph hasCustomPrompt="1" type="title"/>
          </p:nvPr>
        </p:nvSpPr>
        <p:spPr>
          <a:xfrm>
            <a:off x="1733725" y="856650"/>
            <a:ext cx="5676600" cy="1230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8000">
                <a:solidFill>
                  <a:schemeClr val="accen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51" name="Google Shape;251;gf2ac03fca5_2_1338"/>
          <p:cNvSpPr txBox="1"/>
          <p:nvPr>
            <p:ph idx="1" type="body"/>
          </p:nvPr>
        </p:nvSpPr>
        <p:spPr>
          <a:xfrm>
            <a:off x="3208075" y="2086950"/>
            <a:ext cx="2727900" cy="71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grpSp>
        <p:nvGrpSpPr>
          <p:cNvPr id="252" name="Google Shape;252;gf2ac03fca5_2_1338"/>
          <p:cNvGrpSpPr/>
          <p:nvPr/>
        </p:nvGrpSpPr>
        <p:grpSpPr>
          <a:xfrm>
            <a:off x="722446" y="3412541"/>
            <a:ext cx="7699120" cy="1883463"/>
            <a:chOff x="4558950" y="838825"/>
            <a:chExt cx="2813800" cy="688350"/>
          </a:xfrm>
        </p:grpSpPr>
        <p:sp>
          <p:nvSpPr>
            <p:cNvPr id="253" name="Google Shape;253;gf2ac03fca5_2_1338"/>
            <p:cNvSpPr/>
            <p:nvPr/>
          </p:nvSpPr>
          <p:spPr>
            <a:xfrm>
              <a:off x="6067275" y="838825"/>
              <a:ext cx="46025" cy="39525"/>
            </a:xfrm>
            <a:custGeom>
              <a:rect b="b" l="l" r="r" t="t"/>
              <a:pathLst>
                <a:path extrusionOk="0" h="1581" w="1841">
                  <a:moveTo>
                    <a:pt x="1059" y="0"/>
                  </a:moveTo>
                  <a:cubicBezTo>
                    <a:pt x="353" y="0"/>
                    <a:pt x="1" y="857"/>
                    <a:pt x="492" y="1348"/>
                  </a:cubicBezTo>
                  <a:cubicBezTo>
                    <a:pt x="656" y="1508"/>
                    <a:pt x="856" y="1580"/>
                    <a:pt x="1051" y="1580"/>
                  </a:cubicBezTo>
                  <a:cubicBezTo>
                    <a:pt x="1456" y="1580"/>
                    <a:pt x="1840" y="1270"/>
                    <a:pt x="1840" y="794"/>
                  </a:cubicBezTo>
                  <a:cubicBezTo>
                    <a:pt x="1840" y="353"/>
                    <a:pt x="1487" y="0"/>
                    <a:pt x="1059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" name="Google Shape;254;gf2ac03fca5_2_1338"/>
            <p:cNvSpPr/>
            <p:nvPr/>
          </p:nvSpPr>
          <p:spPr>
            <a:xfrm>
              <a:off x="4703850" y="911275"/>
              <a:ext cx="2580700" cy="613375"/>
            </a:xfrm>
            <a:custGeom>
              <a:rect b="b" l="l" r="r" t="t"/>
              <a:pathLst>
                <a:path extrusionOk="0" h="24535" w="103228">
                  <a:moveTo>
                    <a:pt x="47431" y="0"/>
                  </a:moveTo>
                  <a:lnTo>
                    <a:pt x="34779" y="13685"/>
                  </a:lnTo>
                  <a:lnTo>
                    <a:pt x="20906" y="18309"/>
                  </a:lnTo>
                  <a:lnTo>
                    <a:pt x="15412" y="16898"/>
                  </a:lnTo>
                  <a:lnTo>
                    <a:pt x="9061" y="9892"/>
                  </a:lnTo>
                  <a:lnTo>
                    <a:pt x="1" y="24459"/>
                  </a:lnTo>
                  <a:lnTo>
                    <a:pt x="127" y="24534"/>
                  </a:lnTo>
                  <a:lnTo>
                    <a:pt x="9086" y="10131"/>
                  </a:lnTo>
                  <a:lnTo>
                    <a:pt x="15336" y="17024"/>
                  </a:lnTo>
                  <a:lnTo>
                    <a:pt x="20893" y="18448"/>
                  </a:lnTo>
                  <a:lnTo>
                    <a:pt x="20918" y="18461"/>
                  </a:lnTo>
                  <a:lnTo>
                    <a:pt x="34855" y="13811"/>
                  </a:lnTo>
                  <a:lnTo>
                    <a:pt x="47431" y="215"/>
                  </a:lnTo>
                  <a:lnTo>
                    <a:pt x="59099" y="12778"/>
                  </a:lnTo>
                  <a:lnTo>
                    <a:pt x="67479" y="19620"/>
                  </a:lnTo>
                  <a:lnTo>
                    <a:pt x="76513" y="18196"/>
                  </a:lnTo>
                  <a:lnTo>
                    <a:pt x="82209" y="19885"/>
                  </a:lnTo>
                  <a:lnTo>
                    <a:pt x="88661" y="9035"/>
                  </a:lnTo>
                  <a:lnTo>
                    <a:pt x="95138" y="5860"/>
                  </a:lnTo>
                  <a:lnTo>
                    <a:pt x="103101" y="24496"/>
                  </a:lnTo>
                  <a:lnTo>
                    <a:pt x="103227" y="24433"/>
                  </a:lnTo>
                  <a:lnTo>
                    <a:pt x="95213" y="5671"/>
                  </a:lnTo>
                  <a:lnTo>
                    <a:pt x="88585" y="8922"/>
                  </a:lnTo>
                  <a:lnTo>
                    <a:pt x="88560" y="8934"/>
                  </a:lnTo>
                  <a:lnTo>
                    <a:pt x="82146" y="19708"/>
                  </a:lnTo>
                  <a:lnTo>
                    <a:pt x="76539" y="18057"/>
                  </a:lnTo>
                  <a:lnTo>
                    <a:pt x="76513" y="18045"/>
                  </a:lnTo>
                  <a:lnTo>
                    <a:pt x="67529" y="19469"/>
                  </a:lnTo>
                  <a:lnTo>
                    <a:pt x="59187" y="12664"/>
                  </a:lnTo>
                  <a:lnTo>
                    <a:pt x="47431" y="0"/>
                  </a:ln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" name="Google Shape;255;gf2ac03fca5_2_1338"/>
            <p:cNvSpPr/>
            <p:nvPr/>
          </p:nvSpPr>
          <p:spPr>
            <a:xfrm>
              <a:off x="4704175" y="930800"/>
              <a:ext cx="2582575" cy="595725"/>
            </a:xfrm>
            <a:custGeom>
              <a:rect b="b" l="l" r="r" t="t"/>
              <a:pathLst>
                <a:path extrusionOk="0" h="23829" w="103303">
                  <a:moveTo>
                    <a:pt x="67125" y="1"/>
                  </a:moveTo>
                  <a:lnTo>
                    <a:pt x="58065" y="5948"/>
                  </a:lnTo>
                  <a:lnTo>
                    <a:pt x="47115" y="9817"/>
                  </a:lnTo>
                  <a:lnTo>
                    <a:pt x="41747" y="17995"/>
                  </a:lnTo>
                  <a:lnTo>
                    <a:pt x="26941" y="870"/>
                  </a:lnTo>
                  <a:lnTo>
                    <a:pt x="19822" y="13421"/>
                  </a:lnTo>
                  <a:lnTo>
                    <a:pt x="8758" y="16054"/>
                  </a:lnTo>
                  <a:lnTo>
                    <a:pt x="8733" y="16054"/>
                  </a:lnTo>
                  <a:lnTo>
                    <a:pt x="1" y="23665"/>
                  </a:lnTo>
                  <a:lnTo>
                    <a:pt x="101" y="23766"/>
                  </a:lnTo>
                  <a:lnTo>
                    <a:pt x="8809" y="16180"/>
                  </a:lnTo>
                  <a:lnTo>
                    <a:pt x="19885" y="13547"/>
                  </a:lnTo>
                  <a:lnTo>
                    <a:pt x="19910" y="13547"/>
                  </a:lnTo>
                  <a:lnTo>
                    <a:pt x="26966" y="1122"/>
                  </a:lnTo>
                  <a:lnTo>
                    <a:pt x="41697" y="18158"/>
                  </a:lnTo>
                  <a:lnTo>
                    <a:pt x="41760" y="18234"/>
                  </a:lnTo>
                  <a:lnTo>
                    <a:pt x="47203" y="9930"/>
                  </a:lnTo>
                  <a:lnTo>
                    <a:pt x="58116" y="6087"/>
                  </a:lnTo>
                  <a:lnTo>
                    <a:pt x="67088" y="190"/>
                  </a:lnTo>
                  <a:lnTo>
                    <a:pt x="73224" y="8884"/>
                  </a:lnTo>
                  <a:lnTo>
                    <a:pt x="73262" y="8935"/>
                  </a:lnTo>
                  <a:lnTo>
                    <a:pt x="81125" y="5583"/>
                  </a:lnTo>
                  <a:lnTo>
                    <a:pt x="94091" y="13408"/>
                  </a:lnTo>
                  <a:lnTo>
                    <a:pt x="103189" y="23829"/>
                  </a:lnTo>
                  <a:lnTo>
                    <a:pt x="103303" y="23728"/>
                  </a:lnTo>
                  <a:lnTo>
                    <a:pt x="94192" y="13307"/>
                  </a:lnTo>
                  <a:lnTo>
                    <a:pt x="81138" y="5419"/>
                  </a:lnTo>
                  <a:lnTo>
                    <a:pt x="73312" y="8758"/>
                  </a:lnTo>
                  <a:lnTo>
                    <a:pt x="67125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" name="Google Shape;256;gf2ac03fca5_2_1338"/>
            <p:cNvSpPr/>
            <p:nvPr/>
          </p:nvSpPr>
          <p:spPr>
            <a:xfrm>
              <a:off x="4904225" y="1145950"/>
              <a:ext cx="46000" cy="39350"/>
            </a:xfrm>
            <a:custGeom>
              <a:rect b="b" l="l" r="r" t="t"/>
              <a:pathLst>
                <a:path extrusionOk="0" h="1574" w="1840">
                  <a:moveTo>
                    <a:pt x="1059" y="1"/>
                  </a:moveTo>
                  <a:cubicBezTo>
                    <a:pt x="353" y="1"/>
                    <a:pt x="0" y="845"/>
                    <a:pt x="504" y="1337"/>
                  </a:cubicBezTo>
                  <a:cubicBezTo>
                    <a:pt x="664" y="1501"/>
                    <a:pt x="861" y="1574"/>
                    <a:pt x="1054" y="1574"/>
                  </a:cubicBezTo>
                  <a:cubicBezTo>
                    <a:pt x="1455" y="1574"/>
                    <a:pt x="1840" y="1258"/>
                    <a:pt x="1840" y="782"/>
                  </a:cubicBezTo>
                  <a:cubicBezTo>
                    <a:pt x="1840" y="354"/>
                    <a:pt x="1487" y="1"/>
                    <a:pt x="1059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" name="Google Shape;257;gf2ac03fca5_2_1338"/>
            <p:cNvSpPr/>
            <p:nvPr/>
          </p:nvSpPr>
          <p:spPr>
            <a:xfrm>
              <a:off x="5062350" y="1316075"/>
              <a:ext cx="46025" cy="39350"/>
            </a:xfrm>
            <a:custGeom>
              <a:rect b="b" l="l" r="r" t="t"/>
              <a:pathLst>
                <a:path extrusionOk="0" h="1574" w="1841">
                  <a:moveTo>
                    <a:pt x="1059" y="0"/>
                  </a:moveTo>
                  <a:cubicBezTo>
                    <a:pt x="354" y="0"/>
                    <a:pt x="1" y="845"/>
                    <a:pt x="492" y="1336"/>
                  </a:cubicBezTo>
                  <a:cubicBezTo>
                    <a:pt x="656" y="1500"/>
                    <a:pt x="856" y="1573"/>
                    <a:pt x="1051" y="1573"/>
                  </a:cubicBezTo>
                  <a:cubicBezTo>
                    <a:pt x="1456" y="1573"/>
                    <a:pt x="1841" y="1258"/>
                    <a:pt x="1841" y="782"/>
                  </a:cubicBezTo>
                  <a:cubicBezTo>
                    <a:pt x="1841" y="353"/>
                    <a:pt x="1488" y="0"/>
                    <a:pt x="1059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" name="Google Shape;258;gf2ac03fca5_2_1338"/>
            <p:cNvSpPr/>
            <p:nvPr/>
          </p:nvSpPr>
          <p:spPr>
            <a:xfrm>
              <a:off x="5209475" y="1350400"/>
              <a:ext cx="39725" cy="39725"/>
            </a:xfrm>
            <a:custGeom>
              <a:rect b="b" l="l" r="r" t="t"/>
              <a:pathLst>
                <a:path extrusionOk="0" h="1589" w="1589">
                  <a:moveTo>
                    <a:pt x="794" y="1"/>
                  </a:moveTo>
                  <a:cubicBezTo>
                    <a:pt x="353" y="1"/>
                    <a:pt x="0" y="354"/>
                    <a:pt x="0" y="795"/>
                  </a:cubicBezTo>
                  <a:cubicBezTo>
                    <a:pt x="0" y="1223"/>
                    <a:pt x="353" y="1589"/>
                    <a:pt x="794" y="1589"/>
                  </a:cubicBezTo>
                  <a:cubicBezTo>
                    <a:pt x="1235" y="1589"/>
                    <a:pt x="1588" y="1223"/>
                    <a:pt x="1588" y="795"/>
                  </a:cubicBezTo>
                  <a:cubicBezTo>
                    <a:pt x="1588" y="354"/>
                    <a:pt x="1235" y="1"/>
                    <a:pt x="794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" name="Google Shape;259;gf2ac03fca5_2_1338"/>
            <p:cNvSpPr/>
            <p:nvPr/>
          </p:nvSpPr>
          <p:spPr>
            <a:xfrm>
              <a:off x="5173875" y="1248975"/>
              <a:ext cx="46025" cy="39450"/>
            </a:xfrm>
            <a:custGeom>
              <a:rect b="b" l="l" r="r" t="t"/>
              <a:pathLst>
                <a:path extrusionOk="0" h="1578" w="1841">
                  <a:moveTo>
                    <a:pt x="1059" y="0"/>
                  </a:moveTo>
                  <a:cubicBezTo>
                    <a:pt x="353" y="0"/>
                    <a:pt x="0" y="845"/>
                    <a:pt x="505" y="1349"/>
                  </a:cubicBezTo>
                  <a:cubicBezTo>
                    <a:pt x="663" y="1507"/>
                    <a:pt x="858" y="1578"/>
                    <a:pt x="1049" y="1578"/>
                  </a:cubicBezTo>
                  <a:cubicBezTo>
                    <a:pt x="1452" y="1578"/>
                    <a:pt x="1840" y="1264"/>
                    <a:pt x="1840" y="794"/>
                  </a:cubicBezTo>
                  <a:cubicBezTo>
                    <a:pt x="1840" y="353"/>
                    <a:pt x="1487" y="0"/>
                    <a:pt x="1059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" name="Google Shape;260;gf2ac03fca5_2_1338"/>
            <p:cNvSpPr/>
            <p:nvPr/>
          </p:nvSpPr>
          <p:spPr>
            <a:xfrm>
              <a:off x="5352500" y="938375"/>
              <a:ext cx="46000" cy="39500"/>
            </a:xfrm>
            <a:custGeom>
              <a:rect b="b" l="l" r="r" t="t"/>
              <a:pathLst>
                <a:path extrusionOk="0" h="1580" w="1840">
                  <a:moveTo>
                    <a:pt x="1059" y="0"/>
                  </a:moveTo>
                  <a:cubicBezTo>
                    <a:pt x="353" y="0"/>
                    <a:pt x="0" y="857"/>
                    <a:pt x="504" y="1348"/>
                  </a:cubicBezTo>
                  <a:cubicBezTo>
                    <a:pt x="664" y="1508"/>
                    <a:pt x="861" y="1580"/>
                    <a:pt x="1054" y="1580"/>
                  </a:cubicBezTo>
                  <a:cubicBezTo>
                    <a:pt x="1455" y="1580"/>
                    <a:pt x="1840" y="1270"/>
                    <a:pt x="1840" y="794"/>
                  </a:cubicBezTo>
                  <a:cubicBezTo>
                    <a:pt x="1840" y="353"/>
                    <a:pt x="1487" y="0"/>
                    <a:pt x="1059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" name="Google Shape;261;gf2ac03fca5_2_1338"/>
            <p:cNvSpPr/>
            <p:nvPr/>
          </p:nvSpPr>
          <p:spPr>
            <a:xfrm>
              <a:off x="5722650" y="1358275"/>
              <a:ext cx="46000" cy="39525"/>
            </a:xfrm>
            <a:custGeom>
              <a:rect b="b" l="l" r="r" t="t"/>
              <a:pathLst>
                <a:path extrusionOk="0" h="1581" w="1840">
                  <a:moveTo>
                    <a:pt x="1046" y="1"/>
                  </a:moveTo>
                  <a:cubicBezTo>
                    <a:pt x="353" y="1"/>
                    <a:pt x="0" y="858"/>
                    <a:pt x="492" y="1349"/>
                  </a:cubicBezTo>
                  <a:cubicBezTo>
                    <a:pt x="655" y="1509"/>
                    <a:pt x="855" y="1581"/>
                    <a:pt x="1050" y="1581"/>
                  </a:cubicBezTo>
                  <a:cubicBezTo>
                    <a:pt x="1455" y="1581"/>
                    <a:pt x="1840" y="1271"/>
                    <a:pt x="1840" y="795"/>
                  </a:cubicBezTo>
                  <a:cubicBezTo>
                    <a:pt x="1840" y="354"/>
                    <a:pt x="1487" y="1"/>
                    <a:pt x="1046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" name="Google Shape;262;gf2ac03fca5_2_1338"/>
            <p:cNvSpPr/>
            <p:nvPr/>
          </p:nvSpPr>
          <p:spPr>
            <a:xfrm>
              <a:off x="5859350" y="1157300"/>
              <a:ext cx="46025" cy="39450"/>
            </a:xfrm>
            <a:custGeom>
              <a:rect b="b" l="l" r="r" t="t"/>
              <a:pathLst>
                <a:path extrusionOk="0" h="1578" w="1841">
                  <a:moveTo>
                    <a:pt x="1059" y="1"/>
                  </a:moveTo>
                  <a:cubicBezTo>
                    <a:pt x="354" y="1"/>
                    <a:pt x="1" y="845"/>
                    <a:pt x="492" y="1349"/>
                  </a:cubicBezTo>
                  <a:cubicBezTo>
                    <a:pt x="655" y="1507"/>
                    <a:pt x="852" y="1578"/>
                    <a:pt x="1046" y="1578"/>
                  </a:cubicBezTo>
                  <a:cubicBezTo>
                    <a:pt x="1453" y="1578"/>
                    <a:pt x="1841" y="1264"/>
                    <a:pt x="1841" y="794"/>
                  </a:cubicBezTo>
                  <a:cubicBezTo>
                    <a:pt x="1841" y="353"/>
                    <a:pt x="1488" y="1"/>
                    <a:pt x="1059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" name="Google Shape;263;gf2ac03fca5_2_1338"/>
            <p:cNvSpPr/>
            <p:nvPr/>
          </p:nvSpPr>
          <p:spPr>
            <a:xfrm>
              <a:off x="6131225" y="1060900"/>
              <a:ext cx="46025" cy="39350"/>
            </a:xfrm>
            <a:custGeom>
              <a:rect b="b" l="l" r="r" t="t"/>
              <a:pathLst>
                <a:path extrusionOk="0" h="1574" w="1841">
                  <a:moveTo>
                    <a:pt x="1059" y="1"/>
                  </a:moveTo>
                  <a:cubicBezTo>
                    <a:pt x="353" y="1"/>
                    <a:pt x="1" y="845"/>
                    <a:pt x="492" y="1336"/>
                  </a:cubicBezTo>
                  <a:cubicBezTo>
                    <a:pt x="656" y="1500"/>
                    <a:pt x="856" y="1574"/>
                    <a:pt x="1051" y="1574"/>
                  </a:cubicBezTo>
                  <a:cubicBezTo>
                    <a:pt x="1456" y="1574"/>
                    <a:pt x="1840" y="1258"/>
                    <a:pt x="1840" y="782"/>
                  </a:cubicBezTo>
                  <a:cubicBezTo>
                    <a:pt x="1840" y="341"/>
                    <a:pt x="1487" y="1"/>
                    <a:pt x="1059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" name="Google Shape;264;gf2ac03fca5_2_1338"/>
            <p:cNvSpPr/>
            <p:nvPr/>
          </p:nvSpPr>
          <p:spPr>
            <a:xfrm>
              <a:off x="6358050" y="914425"/>
              <a:ext cx="46000" cy="39350"/>
            </a:xfrm>
            <a:custGeom>
              <a:rect b="b" l="l" r="r" t="t"/>
              <a:pathLst>
                <a:path extrusionOk="0" h="1574" w="1840">
                  <a:moveTo>
                    <a:pt x="1059" y="0"/>
                  </a:moveTo>
                  <a:cubicBezTo>
                    <a:pt x="353" y="0"/>
                    <a:pt x="0" y="845"/>
                    <a:pt x="504" y="1336"/>
                  </a:cubicBezTo>
                  <a:cubicBezTo>
                    <a:pt x="664" y="1500"/>
                    <a:pt x="861" y="1573"/>
                    <a:pt x="1054" y="1573"/>
                  </a:cubicBezTo>
                  <a:cubicBezTo>
                    <a:pt x="1455" y="1573"/>
                    <a:pt x="1840" y="1258"/>
                    <a:pt x="1840" y="782"/>
                  </a:cubicBezTo>
                  <a:cubicBezTo>
                    <a:pt x="1840" y="353"/>
                    <a:pt x="1487" y="0"/>
                    <a:pt x="1059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" name="Google Shape;265;gf2ac03fca5_2_1338"/>
            <p:cNvSpPr/>
            <p:nvPr/>
          </p:nvSpPr>
          <p:spPr>
            <a:xfrm>
              <a:off x="6510200" y="1128325"/>
              <a:ext cx="46025" cy="39450"/>
            </a:xfrm>
            <a:custGeom>
              <a:rect b="b" l="l" r="r" t="t"/>
              <a:pathLst>
                <a:path extrusionOk="0" h="1578" w="1841">
                  <a:moveTo>
                    <a:pt x="1046" y="0"/>
                  </a:moveTo>
                  <a:cubicBezTo>
                    <a:pt x="353" y="0"/>
                    <a:pt x="0" y="845"/>
                    <a:pt x="492" y="1349"/>
                  </a:cubicBezTo>
                  <a:cubicBezTo>
                    <a:pt x="650" y="1507"/>
                    <a:pt x="846" y="1578"/>
                    <a:pt x="1039" y="1578"/>
                  </a:cubicBezTo>
                  <a:cubicBezTo>
                    <a:pt x="1446" y="1578"/>
                    <a:pt x="1840" y="1264"/>
                    <a:pt x="1840" y="794"/>
                  </a:cubicBezTo>
                  <a:cubicBezTo>
                    <a:pt x="1840" y="353"/>
                    <a:pt x="1487" y="0"/>
                    <a:pt x="1046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" name="Google Shape;266;gf2ac03fca5_2_1338"/>
            <p:cNvSpPr/>
            <p:nvPr/>
          </p:nvSpPr>
          <p:spPr>
            <a:xfrm>
              <a:off x="6708025" y="1051150"/>
              <a:ext cx="46025" cy="39425"/>
            </a:xfrm>
            <a:custGeom>
              <a:rect b="b" l="l" r="r" t="t"/>
              <a:pathLst>
                <a:path extrusionOk="0" h="1577" w="1841">
                  <a:moveTo>
                    <a:pt x="1059" y="0"/>
                  </a:moveTo>
                  <a:cubicBezTo>
                    <a:pt x="354" y="0"/>
                    <a:pt x="1" y="844"/>
                    <a:pt x="492" y="1348"/>
                  </a:cubicBezTo>
                  <a:cubicBezTo>
                    <a:pt x="654" y="1506"/>
                    <a:pt x="851" y="1577"/>
                    <a:pt x="1044" y="1577"/>
                  </a:cubicBezTo>
                  <a:cubicBezTo>
                    <a:pt x="1451" y="1577"/>
                    <a:pt x="1840" y="1260"/>
                    <a:pt x="1840" y="781"/>
                  </a:cubicBezTo>
                  <a:cubicBezTo>
                    <a:pt x="1840" y="353"/>
                    <a:pt x="1488" y="0"/>
                    <a:pt x="1059" y="0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" name="Google Shape;267;gf2ac03fca5_2_1338"/>
            <p:cNvSpPr/>
            <p:nvPr/>
          </p:nvSpPr>
          <p:spPr>
            <a:xfrm>
              <a:off x="7033125" y="1244875"/>
              <a:ext cx="46025" cy="39450"/>
            </a:xfrm>
            <a:custGeom>
              <a:rect b="b" l="l" r="r" t="t"/>
              <a:pathLst>
                <a:path extrusionOk="0" h="1578" w="1841">
                  <a:moveTo>
                    <a:pt x="1047" y="1"/>
                  </a:moveTo>
                  <a:cubicBezTo>
                    <a:pt x="341" y="1"/>
                    <a:pt x="1" y="858"/>
                    <a:pt x="492" y="1349"/>
                  </a:cubicBezTo>
                  <a:cubicBezTo>
                    <a:pt x="651" y="1507"/>
                    <a:pt x="847" y="1578"/>
                    <a:pt x="1040" y="1578"/>
                  </a:cubicBezTo>
                  <a:cubicBezTo>
                    <a:pt x="1447" y="1578"/>
                    <a:pt x="1841" y="1264"/>
                    <a:pt x="1841" y="795"/>
                  </a:cubicBezTo>
                  <a:cubicBezTo>
                    <a:pt x="1841" y="353"/>
                    <a:pt x="1488" y="1"/>
                    <a:pt x="1047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" name="Google Shape;268;gf2ac03fca5_2_1338"/>
            <p:cNvSpPr/>
            <p:nvPr/>
          </p:nvSpPr>
          <p:spPr>
            <a:xfrm>
              <a:off x="4898850" y="1313550"/>
              <a:ext cx="46025" cy="39350"/>
            </a:xfrm>
            <a:custGeom>
              <a:rect b="b" l="l" r="r" t="t"/>
              <a:pathLst>
                <a:path extrusionOk="0" h="1574" w="1841">
                  <a:moveTo>
                    <a:pt x="1059" y="1"/>
                  </a:moveTo>
                  <a:cubicBezTo>
                    <a:pt x="354" y="1"/>
                    <a:pt x="1" y="845"/>
                    <a:pt x="492" y="1336"/>
                  </a:cubicBezTo>
                  <a:cubicBezTo>
                    <a:pt x="656" y="1500"/>
                    <a:pt x="856" y="1574"/>
                    <a:pt x="1051" y="1574"/>
                  </a:cubicBezTo>
                  <a:cubicBezTo>
                    <a:pt x="1456" y="1574"/>
                    <a:pt x="1841" y="1258"/>
                    <a:pt x="1841" y="782"/>
                  </a:cubicBezTo>
                  <a:cubicBezTo>
                    <a:pt x="1841" y="341"/>
                    <a:pt x="1488" y="1"/>
                    <a:pt x="1059" y="1"/>
                  </a:cubicBez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" name="Google Shape;269;gf2ac03fca5_2_1338"/>
            <p:cNvSpPr/>
            <p:nvPr/>
          </p:nvSpPr>
          <p:spPr>
            <a:xfrm>
              <a:off x="5551575" y="1234800"/>
              <a:ext cx="46025" cy="39350"/>
            </a:xfrm>
            <a:custGeom>
              <a:rect b="b" l="l" r="r" t="t"/>
              <a:pathLst>
                <a:path extrusionOk="0" h="1574" w="1841">
                  <a:moveTo>
                    <a:pt x="1059" y="0"/>
                  </a:moveTo>
                  <a:cubicBezTo>
                    <a:pt x="354" y="0"/>
                    <a:pt x="1" y="845"/>
                    <a:pt x="505" y="1336"/>
                  </a:cubicBezTo>
                  <a:cubicBezTo>
                    <a:pt x="665" y="1500"/>
                    <a:pt x="862" y="1573"/>
                    <a:pt x="1055" y="1573"/>
                  </a:cubicBezTo>
                  <a:cubicBezTo>
                    <a:pt x="1456" y="1573"/>
                    <a:pt x="1841" y="1258"/>
                    <a:pt x="1841" y="782"/>
                  </a:cubicBezTo>
                  <a:cubicBezTo>
                    <a:pt x="1841" y="341"/>
                    <a:pt x="1488" y="0"/>
                    <a:pt x="1059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" name="Google Shape;270;gf2ac03fca5_2_1338"/>
            <p:cNvSpPr/>
            <p:nvPr/>
          </p:nvSpPr>
          <p:spPr>
            <a:xfrm>
              <a:off x="5887400" y="907725"/>
              <a:ext cx="45075" cy="39575"/>
            </a:xfrm>
            <a:custGeom>
              <a:rect b="b" l="l" r="r" t="t"/>
              <a:pathLst>
                <a:path extrusionOk="0" h="1583" w="1803">
                  <a:moveTo>
                    <a:pt x="896" y="1"/>
                  </a:moveTo>
                  <a:cubicBezTo>
                    <a:pt x="589" y="1"/>
                    <a:pt x="299" y="182"/>
                    <a:pt x="177" y="483"/>
                  </a:cubicBezTo>
                  <a:cubicBezTo>
                    <a:pt x="0" y="886"/>
                    <a:pt x="189" y="1352"/>
                    <a:pt x="593" y="1516"/>
                  </a:cubicBezTo>
                  <a:cubicBezTo>
                    <a:pt x="695" y="1561"/>
                    <a:pt x="802" y="1582"/>
                    <a:pt x="907" y="1582"/>
                  </a:cubicBezTo>
                  <a:cubicBezTo>
                    <a:pt x="1215" y="1582"/>
                    <a:pt x="1507" y="1400"/>
                    <a:pt x="1639" y="1100"/>
                  </a:cubicBezTo>
                  <a:cubicBezTo>
                    <a:pt x="1802" y="697"/>
                    <a:pt x="1613" y="231"/>
                    <a:pt x="1210" y="67"/>
                  </a:cubicBezTo>
                  <a:cubicBezTo>
                    <a:pt x="1107" y="22"/>
                    <a:pt x="1001" y="1"/>
                    <a:pt x="896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" name="Google Shape;271;gf2ac03fca5_2_1338"/>
            <p:cNvSpPr/>
            <p:nvPr/>
          </p:nvSpPr>
          <p:spPr>
            <a:xfrm>
              <a:off x="6166200" y="1209275"/>
              <a:ext cx="39700" cy="39725"/>
            </a:xfrm>
            <a:custGeom>
              <a:rect b="b" l="l" r="r" t="t"/>
              <a:pathLst>
                <a:path extrusionOk="0" h="1589" w="1588">
                  <a:moveTo>
                    <a:pt x="794" y="1"/>
                  </a:moveTo>
                  <a:cubicBezTo>
                    <a:pt x="366" y="1"/>
                    <a:pt x="0" y="354"/>
                    <a:pt x="0" y="795"/>
                  </a:cubicBezTo>
                  <a:cubicBezTo>
                    <a:pt x="0" y="1223"/>
                    <a:pt x="366" y="1588"/>
                    <a:pt x="794" y="1588"/>
                  </a:cubicBezTo>
                  <a:cubicBezTo>
                    <a:pt x="1235" y="1588"/>
                    <a:pt x="1588" y="1223"/>
                    <a:pt x="1588" y="795"/>
                  </a:cubicBezTo>
                  <a:cubicBezTo>
                    <a:pt x="1588" y="354"/>
                    <a:pt x="1235" y="1"/>
                    <a:pt x="794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" name="Google Shape;272;gf2ac03fca5_2_1338"/>
            <p:cNvSpPr/>
            <p:nvPr/>
          </p:nvSpPr>
          <p:spPr>
            <a:xfrm>
              <a:off x="6373800" y="1380650"/>
              <a:ext cx="39700" cy="39400"/>
            </a:xfrm>
            <a:custGeom>
              <a:rect b="b" l="l" r="r" t="t"/>
              <a:pathLst>
                <a:path extrusionOk="0" h="1576" w="1588">
                  <a:moveTo>
                    <a:pt x="794" y="1"/>
                  </a:moveTo>
                  <a:cubicBezTo>
                    <a:pt x="353" y="1"/>
                    <a:pt x="0" y="353"/>
                    <a:pt x="0" y="794"/>
                  </a:cubicBezTo>
                  <a:cubicBezTo>
                    <a:pt x="0" y="1223"/>
                    <a:pt x="353" y="1576"/>
                    <a:pt x="794" y="1576"/>
                  </a:cubicBezTo>
                  <a:cubicBezTo>
                    <a:pt x="1235" y="1576"/>
                    <a:pt x="1588" y="1223"/>
                    <a:pt x="1588" y="794"/>
                  </a:cubicBezTo>
                  <a:cubicBezTo>
                    <a:pt x="1588" y="353"/>
                    <a:pt x="1235" y="1"/>
                    <a:pt x="794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" name="Google Shape;273;gf2ac03fca5_2_1338"/>
            <p:cNvSpPr/>
            <p:nvPr/>
          </p:nvSpPr>
          <p:spPr>
            <a:xfrm>
              <a:off x="6594950" y="1344425"/>
              <a:ext cx="46000" cy="39350"/>
            </a:xfrm>
            <a:custGeom>
              <a:rect b="b" l="l" r="r" t="t"/>
              <a:pathLst>
                <a:path extrusionOk="0" h="1574" w="1840">
                  <a:moveTo>
                    <a:pt x="1059" y="1"/>
                  </a:moveTo>
                  <a:cubicBezTo>
                    <a:pt x="353" y="1"/>
                    <a:pt x="0" y="845"/>
                    <a:pt x="491" y="1336"/>
                  </a:cubicBezTo>
                  <a:cubicBezTo>
                    <a:pt x="655" y="1500"/>
                    <a:pt x="855" y="1573"/>
                    <a:pt x="1050" y="1573"/>
                  </a:cubicBezTo>
                  <a:cubicBezTo>
                    <a:pt x="1455" y="1573"/>
                    <a:pt x="1840" y="1258"/>
                    <a:pt x="1840" y="782"/>
                  </a:cubicBezTo>
                  <a:cubicBezTo>
                    <a:pt x="1840" y="353"/>
                    <a:pt x="1487" y="1"/>
                    <a:pt x="1059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" name="Google Shape;274;gf2ac03fca5_2_1338"/>
            <p:cNvSpPr/>
            <p:nvPr/>
          </p:nvSpPr>
          <p:spPr>
            <a:xfrm>
              <a:off x="6731025" y="1382850"/>
              <a:ext cx="46025" cy="39475"/>
            </a:xfrm>
            <a:custGeom>
              <a:rect b="b" l="l" r="r" t="t"/>
              <a:pathLst>
                <a:path extrusionOk="0" h="1579" w="1841">
                  <a:moveTo>
                    <a:pt x="1059" y="1"/>
                  </a:moveTo>
                  <a:cubicBezTo>
                    <a:pt x="353" y="1"/>
                    <a:pt x="1" y="858"/>
                    <a:pt x="505" y="1349"/>
                  </a:cubicBezTo>
                  <a:cubicBezTo>
                    <a:pt x="663" y="1507"/>
                    <a:pt x="858" y="1578"/>
                    <a:pt x="1049" y="1578"/>
                  </a:cubicBezTo>
                  <a:cubicBezTo>
                    <a:pt x="1452" y="1578"/>
                    <a:pt x="1840" y="1265"/>
                    <a:pt x="1840" y="795"/>
                  </a:cubicBezTo>
                  <a:cubicBezTo>
                    <a:pt x="1840" y="354"/>
                    <a:pt x="1488" y="1"/>
                    <a:pt x="1059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" name="Google Shape;275;gf2ac03fca5_2_1338"/>
            <p:cNvSpPr/>
            <p:nvPr/>
          </p:nvSpPr>
          <p:spPr>
            <a:xfrm>
              <a:off x="6891700" y="1116350"/>
              <a:ext cx="46000" cy="39350"/>
            </a:xfrm>
            <a:custGeom>
              <a:rect b="b" l="l" r="r" t="t"/>
              <a:pathLst>
                <a:path extrusionOk="0" h="1574" w="1840">
                  <a:moveTo>
                    <a:pt x="1046" y="1"/>
                  </a:moveTo>
                  <a:cubicBezTo>
                    <a:pt x="353" y="1"/>
                    <a:pt x="0" y="845"/>
                    <a:pt x="491" y="1336"/>
                  </a:cubicBezTo>
                  <a:cubicBezTo>
                    <a:pt x="651" y="1500"/>
                    <a:pt x="850" y="1573"/>
                    <a:pt x="1045" y="1573"/>
                  </a:cubicBezTo>
                  <a:cubicBezTo>
                    <a:pt x="1450" y="1573"/>
                    <a:pt x="1840" y="1258"/>
                    <a:pt x="1840" y="782"/>
                  </a:cubicBezTo>
                  <a:cubicBezTo>
                    <a:pt x="1840" y="353"/>
                    <a:pt x="1487" y="1"/>
                    <a:pt x="1046" y="1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" name="Google Shape;276;gf2ac03fca5_2_1338"/>
            <p:cNvSpPr/>
            <p:nvPr/>
          </p:nvSpPr>
          <p:spPr>
            <a:xfrm>
              <a:off x="7059275" y="1035400"/>
              <a:ext cx="46025" cy="39450"/>
            </a:xfrm>
            <a:custGeom>
              <a:rect b="b" l="l" r="r" t="t"/>
              <a:pathLst>
                <a:path extrusionOk="0" h="1578" w="1841">
                  <a:moveTo>
                    <a:pt x="1059" y="0"/>
                  </a:moveTo>
                  <a:cubicBezTo>
                    <a:pt x="354" y="0"/>
                    <a:pt x="1" y="844"/>
                    <a:pt x="505" y="1348"/>
                  </a:cubicBezTo>
                  <a:cubicBezTo>
                    <a:pt x="663" y="1507"/>
                    <a:pt x="858" y="1577"/>
                    <a:pt x="1049" y="1577"/>
                  </a:cubicBezTo>
                  <a:cubicBezTo>
                    <a:pt x="1452" y="1577"/>
                    <a:pt x="1840" y="1264"/>
                    <a:pt x="1840" y="794"/>
                  </a:cubicBezTo>
                  <a:cubicBezTo>
                    <a:pt x="1840" y="353"/>
                    <a:pt x="1488" y="0"/>
                    <a:pt x="1059" y="0"/>
                  </a:cubicBezTo>
                  <a:close/>
                </a:path>
              </a:pathLst>
            </a:custGeom>
            <a:solidFill>
              <a:srgbClr val="FF997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" name="Google Shape;277;gf2ac03fca5_2_1338"/>
            <p:cNvSpPr/>
            <p:nvPr/>
          </p:nvSpPr>
          <p:spPr>
            <a:xfrm>
              <a:off x="4708275" y="856450"/>
              <a:ext cx="2575650" cy="667875"/>
            </a:xfrm>
            <a:custGeom>
              <a:rect b="b" l="l" r="r" t="t"/>
              <a:pathLst>
                <a:path extrusionOk="0" h="26715" w="103026">
                  <a:moveTo>
                    <a:pt x="55432" y="1"/>
                  </a:moveTo>
                  <a:lnTo>
                    <a:pt x="46271" y="7952"/>
                  </a:lnTo>
                  <a:lnTo>
                    <a:pt x="35938" y="5507"/>
                  </a:lnTo>
                  <a:lnTo>
                    <a:pt x="35913" y="5507"/>
                  </a:lnTo>
                  <a:lnTo>
                    <a:pt x="27294" y="11934"/>
                  </a:lnTo>
                  <a:lnTo>
                    <a:pt x="16382" y="6188"/>
                  </a:lnTo>
                  <a:lnTo>
                    <a:pt x="11480" y="23287"/>
                  </a:lnTo>
                  <a:lnTo>
                    <a:pt x="0" y="26526"/>
                  </a:lnTo>
                  <a:lnTo>
                    <a:pt x="38" y="26664"/>
                  </a:lnTo>
                  <a:lnTo>
                    <a:pt x="11593" y="23401"/>
                  </a:lnTo>
                  <a:lnTo>
                    <a:pt x="16470" y="6389"/>
                  </a:lnTo>
                  <a:lnTo>
                    <a:pt x="27306" y="12098"/>
                  </a:lnTo>
                  <a:lnTo>
                    <a:pt x="35938" y="5659"/>
                  </a:lnTo>
                  <a:lnTo>
                    <a:pt x="46309" y="8103"/>
                  </a:lnTo>
                  <a:lnTo>
                    <a:pt x="55419" y="215"/>
                  </a:lnTo>
                  <a:lnTo>
                    <a:pt x="64958" y="12186"/>
                  </a:lnTo>
                  <a:lnTo>
                    <a:pt x="64970" y="12211"/>
                  </a:lnTo>
                  <a:lnTo>
                    <a:pt x="79663" y="15815"/>
                  </a:lnTo>
                  <a:lnTo>
                    <a:pt x="79714" y="15827"/>
                  </a:lnTo>
                  <a:lnTo>
                    <a:pt x="87186" y="5293"/>
                  </a:lnTo>
                  <a:lnTo>
                    <a:pt x="90815" y="19368"/>
                  </a:lnTo>
                  <a:lnTo>
                    <a:pt x="90815" y="19394"/>
                  </a:lnTo>
                  <a:lnTo>
                    <a:pt x="102950" y="26715"/>
                  </a:lnTo>
                  <a:lnTo>
                    <a:pt x="103025" y="26589"/>
                  </a:lnTo>
                  <a:lnTo>
                    <a:pt x="90941" y="19305"/>
                  </a:lnTo>
                  <a:lnTo>
                    <a:pt x="87249" y="4966"/>
                  </a:lnTo>
                  <a:lnTo>
                    <a:pt x="79651" y="15664"/>
                  </a:lnTo>
                  <a:lnTo>
                    <a:pt x="65046" y="12085"/>
                  </a:lnTo>
                  <a:lnTo>
                    <a:pt x="55432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" name="Google Shape;278;gf2ac03fca5_2_1338"/>
            <p:cNvSpPr/>
            <p:nvPr/>
          </p:nvSpPr>
          <p:spPr>
            <a:xfrm>
              <a:off x="4558950" y="1523350"/>
              <a:ext cx="2813800" cy="3825"/>
            </a:xfrm>
            <a:custGeom>
              <a:rect b="b" l="l" r="r" t="t"/>
              <a:pathLst>
                <a:path extrusionOk="0" h="153" w="112552">
                  <a:moveTo>
                    <a:pt x="1" y="1"/>
                  </a:moveTo>
                  <a:lnTo>
                    <a:pt x="1" y="152"/>
                  </a:lnTo>
                  <a:lnTo>
                    <a:pt x="112552" y="152"/>
                  </a:lnTo>
                  <a:lnTo>
                    <a:pt x="112552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" name="Google Shape;279;gf2ac03fca5_2_1338"/>
            <p:cNvSpPr/>
            <p:nvPr/>
          </p:nvSpPr>
          <p:spPr>
            <a:xfrm>
              <a:off x="4967225" y="1418775"/>
              <a:ext cx="46025" cy="39450"/>
            </a:xfrm>
            <a:custGeom>
              <a:rect b="b" l="l" r="r" t="t"/>
              <a:pathLst>
                <a:path extrusionOk="0" h="1578" w="1841">
                  <a:moveTo>
                    <a:pt x="1059" y="0"/>
                  </a:moveTo>
                  <a:cubicBezTo>
                    <a:pt x="353" y="0"/>
                    <a:pt x="0" y="845"/>
                    <a:pt x="492" y="1349"/>
                  </a:cubicBezTo>
                  <a:cubicBezTo>
                    <a:pt x="654" y="1506"/>
                    <a:pt x="850" y="1577"/>
                    <a:pt x="1043" y="1577"/>
                  </a:cubicBezTo>
                  <a:cubicBezTo>
                    <a:pt x="1451" y="1577"/>
                    <a:pt x="1840" y="1261"/>
                    <a:pt x="1840" y="782"/>
                  </a:cubicBezTo>
                  <a:cubicBezTo>
                    <a:pt x="1840" y="353"/>
                    <a:pt x="1487" y="0"/>
                    <a:pt x="1059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" name="Google Shape;280;gf2ac03fca5_2_1338"/>
            <p:cNvSpPr/>
            <p:nvPr/>
          </p:nvSpPr>
          <p:spPr>
            <a:xfrm>
              <a:off x="5101172" y="992325"/>
              <a:ext cx="42875" cy="39850"/>
            </a:xfrm>
            <a:custGeom>
              <a:rect b="b" l="l" r="r" t="t"/>
              <a:pathLst>
                <a:path extrusionOk="0" h="1594" w="1715">
                  <a:moveTo>
                    <a:pt x="849" y="1"/>
                  </a:moveTo>
                  <a:cubicBezTo>
                    <a:pt x="810" y="1"/>
                    <a:pt x="771" y="4"/>
                    <a:pt x="731" y="9"/>
                  </a:cubicBezTo>
                  <a:cubicBezTo>
                    <a:pt x="290" y="85"/>
                    <a:pt x="1" y="488"/>
                    <a:pt x="76" y="917"/>
                  </a:cubicBezTo>
                  <a:cubicBezTo>
                    <a:pt x="133" y="1317"/>
                    <a:pt x="482" y="1593"/>
                    <a:pt x="866" y="1593"/>
                  </a:cubicBezTo>
                  <a:cubicBezTo>
                    <a:pt x="905" y="1593"/>
                    <a:pt x="944" y="1590"/>
                    <a:pt x="983" y="1584"/>
                  </a:cubicBezTo>
                  <a:cubicBezTo>
                    <a:pt x="1412" y="1509"/>
                    <a:pt x="1714" y="1106"/>
                    <a:pt x="1639" y="665"/>
                  </a:cubicBezTo>
                  <a:cubicBezTo>
                    <a:pt x="1581" y="276"/>
                    <a:pt x="1233" y="1"/>
                    <a:pt x="849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" name="Google Shape;281;gf2ac03fca5_2_1338"/>
            <p:cNvSpPr/>
            <p:nvPr/>
          </p:nvSpPr>
          <p:spPr>
            <a:xfrm>
              <a:off x="5364775" y="1136200"/>
              <a:ext cx="46025" cy="39450"/>
            </a:xfrm>
            <a:custGeom>
              <a:rect b="b" l="l" r="r" t="t"/>
              <a:pathLst>
                <a:path extrusionOk="0" h="1578" w="1841">
                  <a:moveTo>
                    <a:pt x="1046" y="0"/>
                  </a:moveTo>
                  <a:cubicBezTo>
                    <a:pt x="353" y="0"/>
                    <a:pt x="1" y="845"/>
                    <a:pt x="492" y="1349"/>
                  </a:cubicBezTo>
                  <a:cubicBezTo>
                    <a:pt x="654" y="1507"/>
                    <a:pt x="852" y="1578"/>
                    <a:pt x="1045" y="1578"/>
                  </a:cubicBezTo>
                  <a:cubicBezTo>
                    <a:pt x="1452" y="1578"/>
                    <a:pt x="1840" y="1264"/>
                    <a:pt x="1840" y="794"/>
                  </a:cubicBezTo>
                  <a:cubicBezTo>
                    <a:pt x="1840" y="353"/>
                    <a:pt x="1488" y="0"/>
                    <a:pt x="1046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" name="Google Shape;282;gf2ac03fca5_2_1338"/>
            <p:cNvSpPr/>
            <p:nvPr/>
          </p:nvSpPr>
          <p:spPr>
            <a:xfrm>
              <a:off x="5581825" y="976800"/>
              <a:ext cx="46025" cy="39525"/>
            </a:xfrm>
            <a:custGeom>
              <a:rect b="b" l="l" r="r" t="t"/>
              <a:pathLst>
                <a:path extrusionOk="0" h="1581" w="1841">
                  <a:moveTo>
                    <a:pt x="1059" y="0"/>
                  </a:moveTo>
                  <a:cubicBezTo>
                    <a:pt x="353" y="0"/>
                    <a:pt x="1" y="857"/>
                    <a:pt x="505" y="1349"/>
                  </a:cubicBezTo>
                  <a:cubicBezTo>
                    <a:pt x="664" y="1508"/>
                    <a:pt x="861" y="1580"/>
                    <a:pt x="1055" y="1580"/>
                  </a:cubicBezTo>
                  <a:cubicBezTo>
                    <a:pt x="1456" y="1580"/>
                    <a:pt x="1840" y="1270"/>
                    <a:pt x="1840" y="794"/>
                  </a:cubicBezTo>
                  <a:cubicBezTo>
                    <a:pt x="1840" y="353"/>
                    <a:pt x="1488" y="0"/>
                    <a:pt x="1059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" name="Google Shape;283;gf2ac03fca5_2_1338"/>
            <p:cNvSpPr/>
            <p:nvPr/>
          </p:nvSpPr>
          <p:spPr>
            <a:xfrm>
              <a:off x="5838875" y="1036025"/>
              <a:ext cx="46025" cy="39450"/>
            </a:xfrm>
            <a:custGeom>
              <a:rect b="b" l="l" r="r" t="t"/>
              <a:pathLst>
                <a:path extrusionOk="0" h="1578" w="1841">
                  <a:moveTo>
                    <a:pt x="1059" y="0"/>
                  </a:moveTo>
                  <a:cubicBezTo>
                    <a:pt x="354" y="0"/>
                    <a:pt x="1" y="845"/>
                    <a:pt x="492" y="1349"/>
                  </a:cubicBezTo>
                  <a:cubicBezTo>
                    <a:pt x="655" y="1507"/>
                    <a:pt x="852" y="1578"/>
                    <a:pt x="1046" y="1578"/>
                  </a:cubicBezTo>
                  <a:cubicBezTo>
                    <a:pt x="1453" y="1578"/>
                    <a:pt x="1841" y="1264"/>
                    <a:pt x="1841" y="794"/>
                  </a:cubicBezTo>
                  <a:cubicBezTo>
                    <a:pt x="1841" y="353"/>
                    <a:pt x="1488" y="0"/>
                    <a:pt x="1059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" name="Google Shape;284;gf2ac03fca5_2_1338"/>
            <p:cNvSpPr/>
            <p:nvPr/>
          </p:nvSpPr>
          <p:spPr>
            <a:xfrm>
              <a:off x="6316150" y="1138400"/>
              <a:ext cx="39700" cy="39400"/>
            </a:xfrm>
            <a:custGeom>
              <a:rect b="b" l="l" r="r" t="t"/>
              <a:pathLst>
                <a:path extrusionOk="0" h="1576" w="1588">
                  <a:moveTo>
                    <a:pt x="794" y="1"/>
                  </a:moveTo>
                  <a:cubicBezTo>
                    <a:pt x="353" y="1"/>
                    <a:pt x="0" y="353"/>
                    <a:pt x="0" y="782"/>
                  </a:cubicBezTo>
                  <a:cubicBezTo>
                    <a:pt x="0" y="1223"/>
                    <a:pt x="353" y="1576"/>
                    <a:pt x="794" y="1576"/>
                  </a:cubicBezTo>
                  <a:cubicBezTo>
                    <a:pt x="1235" y="1576"/>
                    <a:pt x="1588" y="1223"/>
                    <a:pt x="1588" y="782"/>
                  </a:cubicBezTo>
                  <a:cubicBezTo>
                    <a:pt x="1588" y="353"/>
                    <a:pt x="1235" y="1"/>
                    <a:pt x="794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" name="Google Shape;285;gf2ac03fca5_2_1338"/>
            <p:cNvSpPr/>
            <p:nvPr/>
          </p:nvSpPr>
          <p:spPr>
            <a:xfrm>
              <a:off x="6675275" y="1230075"/>
              <a:ext cx="46000" cy="39350"/>
            </a:xfrm>
            <a:custGeom>
              <a:rect b="b" l="l" r="r" t="t"/>
              <a:pathLst>
                <a:path extrusionOk="0" h="1574" w="1840">
                  <a:moveTo>
                    <a:pt x="1046" y="0"/>
                  </a:moveTo>
                  <a:cubicBezTo>
                    <a:pt x="353" y="0"/>
                    <a:pt x="0" y="845"/>
                    <a:pt x="492" y="1336"/>
                  </a:cubicBezTo>
                  <a:cubicBezTo>
                    <a:pt x="656" y="1500"/>
                    <a:pt x="856" y="1573"/>
                    <a:pt x="1051" y="1573"/>
                  </a:cubicBezTo>
                  <a:cubicBezTo>
                    <a:pt x="1456" y="1573"/>
                    <a:pt x="1840" y="1258"/>
                    <a:pt x="1840" y="782"/>
                  </a:cubicBezTo>
                  <a:cubicBezTo>
                    <a:pt x="1840" y="353"/>
                    <a:pt x="1487" y="0"/>
                    <a:pt x="1046" y="0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" name="Google Shape;286;gf2ac03fca5_2_1338"/>
            <p:cNvSpPr/>
            <p:nvPr/>
          </p:nvSpPr>
          <p:spPr>
            <a:xfrm>
              <a:off x="6863325" y="967025"/>
              <a:ext cx="46350" cy="39350"/>
            </a:xfrm>
            <a:custGeom>
              <a:rect b="b" l="l" r="r" t="t"/>
              <a:pathLst>
                <a:path extrusionOk="0" h="1574" w="1854">
                  <a:moveTo>
                    <a:pt x="1059" y="1"/>
                  </a:moveTo>
                  <a:cubicBezTo>
                    <a:pt x="354" y="1"/>
                    <a:pt x="1" y="845"/>
                    <a:pt x="505" y="1336"/>
                  </a:cubicBezTo>
                  <a:cubicBezTo>
                    <a:pt x="665" y="1500"/>
                    <a:pt x="863" y="1574"/>
                    <a:pt x="1058" y="1574"/>
                  </a:cubicBezTo>
                  <a:cubicBezTo>
                    <a:pt x="1463" y="1574"/>
                    <a:pt x="1853" y="1258"/>
                    <a:pt x="1853" y="782"/>
                  </a:cubicBezTo>
                  <a:cubicBezTo>
                    <a:pt x="1853" y="341"/>
                    <a:pt x="1500" y="1"/>
                    <a:pt x="1059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" name="Google Shape;287;gf2ac03fca5_2_1338"/>
            <p:cNvSpPr/>
            <p:nvPr/>
          </p:nvSpPr>
          <p:spPr>
            <a:xfrm>
              <a:off x="6956275" y="1323000"/>
              <a:ext cx="46000" cy="39350"/>
            </a:xfrm>
            <a:custGeom>
              <a:rect b="b" l="l" r="r" t="t"/>
              <a:pathLst>
                <a:path extrusionOk="0" h="1574" w="1840">
                  <a:moveTo>
                    <a:pt x="1059" y="1"/>
                  </a:moveTo>
                  <a:cubicBezTo>
                    <a:pt x="353" y="1"/>
                    <a:pt x="0" y="845"/>
                    <a:pt x="504" y="1336"/>
                  </a:cubicBezTo>
                  <a:cubicBezTo>
                    <a:pt x="664" y="1500"/>
                    <a:pt x="861" y="1574"/>
                    <a:pt x="1055" y="1574"/>
                  </a:cubicBezTo>
                  <a:cubicBezTo>
                    <a:pt x="1456" y="1574"/>
                    <a:pt x="1840" y="1258"/>
                    <a:pt x="1840" y="782"/>
                  </a:cubicBezTo>
                  <a:cubicBezTo>
                    <a:pt x="1840" y="354"/>
                    <a:pt x="1487" y="1"/>
                    <a:pt x="1059" y="1"/>
                  </a:cubicBez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CUSTOM">
    <p:spTree>
      <p:nvGrpSpPr>
        <p:cNvPr id="288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gf2ac03fca5_2_1377"/>
          <p:cNvSpPr txBox="1"/>
          <p:nvPr>
            <p:ph idx="1" type="subTitle"/>
          </p:nvPr>
        </p:nvSpPr>
        <p:spPr>
          <a:xfrm>
            <a:off x="6429027" y="3829680"/>
            <a:ext cx="24282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290" name="Google Shape;290;gf2ac03fca5_2_1377"/>
          <p:cNvSpPr/>
          <p:nvPr/>
        </p:nvSpPr>
        <p:spPr>
          <a:xfrm>
            <a:off x="7647375" y="949600"/>
            <a:ext cx="167150" cy="167150"/>
          </a:xfrm>
          <a:custGeom>
            <a:rect b="b" l="l" r="r" t="t"/>
            <a:pathLst>
              <a:path extrusionOk="0" h="6686" w="6686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1" name="Google Shape;291;gf2ac03fca5_2_1377"/>
          <p:cNvSpPr/>
          <p:nvPr/>
        </p:nvSpPr>
        <p:spPr>
          <a:xfrm>
            <a:off x="8985850" y="411675"/>
            <a:ext cx="108650" cy="108650"/>
          </a:xfrm>
          <a:custGeom>
            <a:rect b="b" l="l" r="r" t="t"/>
            <a:pathLst>
              <a:path extrusionOk="0" h="4346" w="4346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2" name="Google Shape;292;gf2ac03fca5_2_1377"/>
          <p:cNvSpPr/>
          <p:nvPr/>
        </p:nvSpPr>
        <p:spPr>
          <a:xfrm>
            <a:off x="8359450" y="555875"/>
            <a:ext cx="52475" cy="52450"/>
          </a:xfrm>
          <a:custGeom>
            <a:rect b="b" l="l" r="r" t="t"/>
            <a:pathLst>
              <a:path extrusionOk="0" h="2098" w="2099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3" name="Google Shape;293;gf2ac03fca5_2_1377"/>
          <p:cNvSpPr/>
          <p:nvPr/>
        </p:nvSpPr>
        <p:spPr>
          <a:xfrm>
            <a:off x="9122100" y="734250"/>
            <a:ext cx="164350" cy="164350"/>
          </a:xfrm>
          <a:custGeom>
            <a:rect b="b" l="l" r="r" t="t"/>
            <a:pathLst>
              <a:path extrusionOk="0" h="6574" w="6574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4" name="Google Shape;294;gf2ac03fca5_2_1377"/>
          <p:cNvSpPr/>
          <p:nvPr/>
        </p:nvSpPr>
        <p:spPr>
          <a:xfrm>
            <a:off x="8798600" y="1088650"/>
            <a:ext cx="155925" cy="156375"/>
          </a:xfrm>
          <a:custGeom>
            <a:rect b="b" l="l" r="r" t="t"/>
            <a:pathLst>
              <a:path extrusionOk="0" h="6255" w="6237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5" name="Google Shape;295;gf2ac03fca5_2_1377"/>
          <p:cNvSpPr/>
          <p:nvPr/>
        </p:nvSpPr>
        <p:spPr>
          <a:xfrm>
            <a:off x="6099342" y="-150600"/>
            <a:ext cx="96045" cy="95462"/>
          </a:xfrm>
          <a:custGeom>
            <a:rect b="b" l="l" r="r" t="t"/>
            <a:pathLst>
              <a:path extrusionOk="0" h="3109" w="3128">
                <a:moveTo>
                  <a:pt x="2678" y="431"/>
                </a:moveTo>
                <a:lnTo>
                  <a:pt x="2678" y="2659"/>
                </a:lnTo>
                <a:lnTo>
                  <a:pt x="450" y="2659"/>
                </a:lnTo>
                <a:lnTo>
                  <a:pt x="450" y="431"/>
                </a:lnTo>
                <a:close/>
                <a:moveTo>
                  <a:pt x="0" y="0"/>
                </a:moveTo>
                <a:lnTo>
                  <a:pt x="0" y="3109"/>
                </a:lnTo>
                <a:lnTo>
                  <a:pt x="3128" y="3109"/>
                </a:lnTo>
                <a:lnTo>
                  <a:pt x="312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6" name="Google Shape;296;gf2ac03fca5_2_1377"/>
          <p:cNvSpPr/>
          <p:nvPr/>
        </p:nvSpPr>
        <p:spPr>
          <a:xfrm>
            <a:off x="6702523" y="444536"/>
            <a:ext cx="95493" cy="95462"/>
          </a:xfrm>
          <a:custGeom>
            <a:rect b="b" l="l" r="r" t="t"/>
            <a:pathLst>
              <a:path extrusionOk="0" h="3109" w="3110">
                <a:moveTo>
                  <a:pt x="2678" y="450"/>
                </a:moveTo>
                <a:lnTo>
                  <a:pt x="2678" y="2678"/>
                </a:lnTo>
                <a:lnTo>
                  <a:pt x="450" y="2678"/>
                </a:lnTo>
                <a:lnTo>
                  <a:pt x="450" y="450"/>
                </a:lnTo>
                <a:close/>
                <a:moveTo>
                  <a:pt x="1" y="0"/>
                </a:moveTo>
                <a:lnTo>
                  <a:pt x="1" y="3109"/>
                </a:lnTo>
                <a:lnTo>
                  <a:pt x="3109" y="3109"/>
                </a:lnTo>
                <a:lnTo>
                  <a:pt x="3109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7" name="Google Shape;297;gf2ac03fca5_2_1377"/>
          <p:cNvSpPr/>
          <p:nvPr/>
        </p:nvSpPr>
        <p:spPr>
          <a:xfrm>
            <a:off x="5904975" y="143222"/>
            <a:ext cx="82259" cy="82259"/>
          </a:xfrm>
          <a:custGeom>
            <a:rect b="b" l="l" r="r" t="t"/>
            <a:pathLst>
              <a:path extrusionOk="0" h="2679" w="2679">
                <a:moveTo>
                  <a:pt x="1" y="1"/>
                </a:moveTo>
                <a:lnTo>
                  <a:pt x="1" y="2679"/>
                </a:lnTo>
                <a:lnTo>
                  <a:pt x="2679" y="2679"/>
                </a:lnTo>
                <a:lnTo>
                  <a:pt x="2679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8" name="Google Shape;298;gf2ac03fca5_2_1377"/>
          <p:cNvSpPr/>
          <p:nvPr/>
        </p:nvSpPr>
        <p:spPr>
          <a:xfrm>
            <a:off x="285750" y="4542650"/>
            <a:ext cx="52475" cy="52450"/>
          </a:xfrm>
          <a:custGeom>
            <a:rect b="b" l="l" r="r" t="t"/>
            <a:pathLst>
              <a:path extrusionOk="0" h="2098" w="2099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9" name="Google Shape;299;gf2ac03fca5_2_1377"/>
          <p:cNvSpPr/>
          <p:nvPr/>
        </p:nvSpPr>
        <p:spPr>
          <a:xfrm>
            <a:off x="439150" y="4803400"/>
            <a:ext cx="155925" cy="156375"/>
          </a:xfrm>
          <a:custGeom>
            <a:rect b="b" l="l" r="r" t="t"/>
            <a:pathLst>
              <a:path extrusionOk="0" h="6255" w="6237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0" name="Google Shape;300;gf2ac03fca5_2_1377"/>
          <p:cNvSpPr txBox="1"/>
          <p:nvPr>
            <p:ph type="ctrTitle"/>
          </p:nvPr>
        </p:nvSpPr>
        <p:spPr>
          <a:xfrm>
            <a:off x="970814" y="3396800"/>
            <a:ext cx="21525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9pPr>
          </a:lstStyle>
          <a:p/>
        </p:txBody>
      </p:sp>
      <p:sp>
        <p:nvSpPr>
          <p:cNvPr id="301" name="Google Shape;301;gf2ac03fca5_2_1377"/>
          <p:cNvSpPr txBox="1"/>
          <p:nvPr>
            <p:ph idx="2" type="subTitle"/>
          </p:nvPr>
        </p:nvSpPr>
        <p:spPr>
          <a:xfrm>
            <a:off x="970814" y="3829680"/>
            <a:ext cx="24282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02" name="Google Shape;302;gf2ac03fca5_2_1377"/>
          <p:cNvSpPr txBox="1"/>
          <p:nvPr>
            <p:ph hasCustomPrompt="1" idx="3" type="title"/>
          </p:nvPr>
        </p:nvSpPr>
        <p:spPr>
          <a:xfrm>
            <a:off x="970814" y="2645887"/>
            <a:ext cx="17538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48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303" name="Google Shape;303;gf2ac03fca5_2_1377"/>
          <p:cNvSpPr txBox="1"/>
          <p:nvPr>
            <p:ph idx="4" type="ctrTitle"/>
          </p:nvPr>
        </p:nvSpPr>
        <p:spPr>
          <a:xfrm>
            <a:off x="3690348" y="3396800"/>
            <a:ext cx="13866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9pPr>
          </a:lstStyle>
          <a:p/>
        </p:txBody>
      </p:sp>
      <p:sp>
        <p:nvSpPr>
          <p:cNvPr id="304" name="Google Shape;304;gf2ac03fca5_2_1377"/>
          <p:cNvSpPr txBox="1"/>
          <p:nvPr>
            <p:ph idx="5" type="subTitle"/>
          </p:nvPr>
        </p:nvSpPr>
        <p:spPr>
          <a:xfrm>
            <a:off x="3690341" y="3829680"/>
            <a:ext cx="2428200" cy="57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05" name="Google Shape;305;gf2ac03fca5_2_1377"/>
          <p:cNvSpPr txBox="1"/>
          <p:nvPr>
            <p:ph hasCustomPrompt="1" idx="6" type="title"/>
          </p:nvPr>
        </p:nvSpPr>
        <p:spPr>
          <a:xfrm>
            <a:off x="3690341" y="2645887"/>
            <a:ext cx="17538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4800"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306" name="Google Shape;306;gf2ac03fca5_2_1377"/>
          <p:cNvSpPr txBox="1"/>
          <p:nvPr>
            <p:ph idx="7" type="ctrTitle"/>
          </p:nvPr>
        </p:nvSpPr>
        <p:spPr>
          <a:xfrm>
            <a:off x="618825" y="411675"/>
            <a:ext cx="45762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/>
        </p:txBody>
      </p:sp>
      <p:sp>
        <p:nvSpPr>
          <p:cNvPr id="307" name="Google Shape;307;gf2ac03fca5_2_1377"/>
          <p:cNvSpPr txBox="1"/>
          <p:nvPr>
            <p:ph idx="8" type="ctrTitle"/>
          </p:nvPr>
        </p:nvSpPr>
        <p:spPr>
          <a:xfrm>
            <a:off x="6428436" y="3377738"/>
            <a:ext cx="22518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9pPr>
          </a:lstStyle>
          <a:p/>
        </p:txBody>
      </p:sp>
      <p:sp>
        <p:nvSpPr>
          <p:cNvPr id="308" name="Google Shape;308;gf2ac03fca5_2_1377"/>
          <p:cNvSpPr txBox="1"/>
          <p:nvPr>
            <p:ph hasCustomPrompt="1" idx="9" type="title"/>
          </p:nvPr>
        </p:nvSpPr>
        <p:spPr>
          <a:xfrm>
            <a:off x="6428436" y="2645887"/>
            <a:ext cx="17538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48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309" name="Google Shape;309;gf2ac03fca5_2_1377"/>
          <p:cNvSpPr txBox="1"/>
          <p:nvPr>
            <p:ph idx="13" type="ctrTitle"/>
          </p:nvPr>
        </p:nvSpPr>
        <p:spPr>
          <a:xfrm>
            <a:off x="6429027" y="3396800"/>
            <a:ext cx="22518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dvent Pro SemiBold"/>
              <a:buNone/>
              <a:defRPr sz="1200">
                <a:solidFill>
                  <a:srgbClr val="000000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2">
  <p:cSld name="TITLE_AND_TWO_COLUMNS_1">
    <p:spTree>
      <p:nvGrpSpPr>
        <p:cNvPr id="310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gf2ac03fca5_2_1399"/>
          <p:cNvSpPr txBox="1"/>
          <p:nvPr>
            <p:ph type="ctrTitle"/>
          </p:nvPr>
        </p:nvSpPr>
        <p:spPr>
          <a:xfrm>
            <a:off x="4696481" y="1365079"/>
            <a:ext cx="2655600" cy="64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4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312" name="Google Shape;312;gf2ac03fca5_2_1399"/>
          <p:cNvSpPr txBox="1"/>
          <p:nvPr>
            <p:ph idx="1" type="subTitle"/>
          </p:nvPr>
        </p:nvSpPr>
        <p:spPr>
          <a:xfrm>
            <a:off x="4696481" y="1835141"/>
            <a:ext cx="3039300" cy="93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13" name="Google Shape;313;gf2ac03fca5_2_1399"/>
          <p:cNvSpPr txBox="1"/>
          <p:nvPr>
            <p:ph idx="2" type="ctrTitle"/>
          </p:nvPr>
        </p:nvSpPr>
        <p:spPr>
          <a:xfrm>
            <a:off x="1900150" y="3127942"/>
            <a:ext cx="2472900" cy="64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4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314" name="Google Shape;314;gf2ac03fca5_2_1399"/>
          <p:cNvSpPr txBox="1"/>
          <p:nvPr>
            <p:ph idx="3" type="subTitle"/>
          </p:nvPr>
        </p:nvSpPr>
        <p:spPr>
          <a:xfrm>
            <a:off x="1333875" y="3598390"/>
            <a:ext cx="3039300" cy="117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6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15" name="Google Shape;315;gf2ac03fca5_2_1399"/>
          <p:cNvSpPr/>
          <p:nvPr/>
        </p:nvSpPr>
        <p:spPr>
          <a:xfrm>
            <a:off x="7131388" y="365350"/>
            <a:ext cx="167150" cy="167150"/>
          </a:xfrm>
          <a:custGeom>
            <a:rect b="b" l="l" r="r" t="t"/>
            <a:pathLst>
              <a:path extrusionOk="0" h="6686" w="6686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6" name="Google Shape;316;gf2ac03fca5_2_1399"/>
          <p:cNvSpPr/>
          <p:nvPr/>
        </p:nvSpPr>
        <p:spPr>
          <a:xfrm>
            <a:off x="8403188" y="218375"/>
            <a:ext cx="108650" cy="108650"/>
          </a:xfrm>
          <a:custGeom>
            <a:rect b="b" l="l" r="r" t="t"/>
            <a:pathLst>
              <a:path extrusionOk="0" h="4346" w="4346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7" name="Google Shape;317;gf2ac03fca5_2_1399"/>
          <p:cNvSpPr/>
          <p:nvPr/>
        </p:nvSpPr>
        <p:spPr>
          <a:xfrm>
            <a:off x="7776788" y="362575"/>
            <a:ext cx="52475" cy="52450"/>
          </a:xfrm>
          <a:custGeom>
            <a:rect b="b" l="l" r="r" t="t"/>
            <a:pathLst>
              <a:path extrusionOk="0" h="2098" w="2099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18" name="Google Shape;318;gf2ac03fca5_2_1399"/>
          <p:cNvSpPr/>
          <p:nvPr/>
        </p:nvSpPr>
        <p:spPr>
          <a:xfrm>
            <a:off x="8539438" y="540950"/>
            <a:ext cx="164350" cy="164350"/>
          </a:xfrm>
          <a:custGeom>
            <a:rect b="b" l="l" r="r" t="t"/>
            <a:pathLst>
              <a:path extrusionOk="0" h="6574" w="6574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19" name="Google Shape;319;gf2ac03fca5_2_1399"/>
          <p:cNvGrpSpPr/>
          <p:nvPr/>
        </p:nvGrpSpPr>
        <p:grpSpPr>
          <a:xfrm>
            <a:off x="6626134" y="-164562"/>
            <a:ext cx="121172" cy="760495"/>
            <a:chOff x="5245196" y="3136513"/>
            <a:chExt cx="121172" cy="760495"/>
          </a:xfrm>
        </p:grpSpPr>
        <p:sp>
          <p:nvSpPr>
            <p:cNvPr id="320" name="Google Shape;320;gf2ac03fca5_2_1399"/>
            <p:cNvSpPr/>
            <p:nvPr/>
          </p:nvSpPr>
          <p:spPr>
            <a:xfrm>
              <a:off x="5245196" y="3775810"/>
              <a:ext cx="121172" cy="121198"/>
            </a:xfrm>
            <a:custGeom>
              <a:rect b="b" l="l" r="r" t="t"/>
              <a:pathLst>
                <a:path extrusionOk="0" h="4625" w="4624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" name="Google Shape;321;gf2ac03fca5_2_1399"/>
            <p:cNvSpPr/>
            <p:nvPr/>
          </p:nvSpPr>
          <p:spPr>
            <a:xfrm>
              <a:off x="5309007" y="3136513"/>
              <a:ext cx="8464" cy="554288"/>
            </a:xfrm>
            <a:custGeom>
              <a:rect b="b" l="l" r="r" t="t"/>
              <a:pathLst>
                <a:path extrusionOk="0" h="21152" w="323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22" name="Google Shape;322;gf2ac03fca5_2_1399"/>
          <p:cNvSpPr/>
          <p:nvPr/>
        </p:nvSpPr>
        <p:spPr>
          <a:xfrm>
            <a:off x="318213" y="4418900"/>
            <a:ext cx="108650" cy="108650"/>
          </a:xfrm>
          <a:custGeom>
            <a:rect b="b" l="l" r="r" t="t"/>
            <a:pathLst>
              <a:path extrusionOk="0" h="4346" w="4346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3" name="Google Shape;323;gf2ac03fca5_2_1399"/>
          <p:cNvSpPr/>
          <p:nvPr/>
        </p:nvSpPr>
        <p:spPr>
          <a:xfrm>
            <a:off x="454463" y="4741475"/>
            <a:ext cx="164350" cy="164350"/>
          </a:xfrm>
          <a:custGeom>
            <a:rect b="b" l="l" r="r" t="t"/>
            <a:pathLst>
              <a:path extrusionOk="0" h="6574" w="6574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4" name="Google Shape;324;gf2ac03fca5_2_1399"/>
          <p:cNvSpPr txBox="1"/>
          <p:nvPr>
            <p:ph idx="4"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CUSTOM_1_1">
    <p:spTree>
      <p:nvGrpSpPr>
        <p:cNvPr id="325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gf2ac03fca5_2_1414"/>
          <p:cNvSpPr/>
          <p:nvPr/>
        </p:nvSpPr>
        <p:spPr>
          <a:xfrm>
            <a:off x="7131388" y="365350"/>
            <a:ext cx="167150" cy="167150"/>
          </a:xfrm>
          <a:custGeom>
            <a:rect b="b" l="l" r="r" t="t"/>
            <a:pathLst>
              <a:path extrusionOk="0" h="6686" w="6686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7" name="Google Shape;327;gf2ac03fca5_2_1414"/>
          <p:cNvSpPr/>
          <p:nvPr/>
        </p:nvSpPr>
        <p:spPr>
          <a:xfrm>
            <a:off x="8403188" y="218375"/>
            <a:ext cx="108650" cy="108650"/>
          </a:xfrm>
          <a:custGeom>
            <a:rect b="b" l="l" r="r" t="t"/>
            <a:pathLst>
              <a:path extrusionOk="0" h="4346" w="4346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8" name="Google Shape;328;gf2ac03fca5_2_1414"/>
          <p:cNvSpPr/>
          <p:nvPr/>
        </p:nvSpPr>
        <p:spPr>
          <a:xfrm>
            <a:off x="7776788" y="362575"/>
            <a:ext cx="52475" cy="52450"/>
          </a:xfrm>
          <a:custGeom>
            <a:rect b="b" l="l" r="r" t="t"/>
            <a:pathLst>
              <a:path extrusionOk="0" h="2098" w="2099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9" name="Google Shape;329;gf2ac03fca5_2_1414"/>
          <p:cNvSpPr/>
          <p:nvPr/>
        </p:nvSpPr>
        <p:spPr>
          <a:xfrm>
            <a:off x="8539438" y="540950"/>
            <a:ext cx="164350" cy="164350"/>
          </a:xfrm>
          <a:custGeom>
            <a:rect b="b" l="l" r="r" t="t"/>
            <a:pathLst>
              <a:path extrusionOk="0" h="6574" w="6574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30" name="Google Shape;330;gf2ac03fca5_2_1414"/>
          <p:cNvGrpSpPr/>
          <p:nvPr/>
        </p:nvGrpSpPr>
        <p:grpSpPr>
          <a:xfrm>
            <a:off x="6626134" y="-164562"/>
            <a:ext cx="121172" cy="760495"/>
            <a:chOff x="5245196" y="3136513"/>
            <a:chExt cx="121172" cy="760495"/>
          </a:xfrm>
        </p:grpSpPr>
        <p:sp>
          <p:nvSpPr>
            <p:cNvPr id="331" name="Google Shape;331;gf2ac03fca5_2_1414"/>
            <p:cNvSpPr/>
            <p:nvPr/>
          </p:nvSpPr>
          <p:spPr>
            <a:xfrm>
              <a:off x="5245196" y="3775810"/>
              <a:ext cx="121172" cy="121198"/>
            </a:xfrm>
            <a:custGeom>
              <a:rect b="b" l="l" r="r" t="t"/>
              <a:pathLst>
                <a:path extrusionOk="0" h="4625" w="4624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" name="Google Shape;332;gf2ac03fca5_2_1414"/>
            <p:cNvSpPr/>
            <p:nvPr/>
          </p:nvSpPr>
          <p:spPr>
            <a:xfrm>
              <a:off x="5309007" y="3136513"/>
              <a:ext cx="8464" cy="554288"/>
            </a:xfrm>
            <a:custGeom>
              <a:rect b="b" l="l" r="r" t="t"/>
              <a:pathLst>
                <a:path extrusionOk="0" h="21152" w="323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33" name="Google Shape;333;gf2ac03fca5_2_1414"/>
          <p:cNvSpPr/>
          <p:nvPr/>
        </p:nvSpPr>
        <p:spPr>
          <a:xfrm>
            <a:off x="318213" y="4418900"/>
            <a:ext cx="108650" cy="108650"/>
          </a:xfrm>
          <a:custGeom>
            <a:rect b="b" l="l" r="r" t="t"/>
            <a:pathLst>
              <a:path extrusionOk="0" h="4346" w="4346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4" name="Google Shape;334;gf2ac03fca5_2_1414"/>
          <p:cNvSpPr/>
          <p:nvPr/>
        </p:nvSpPr>
        <p:spPr>
          <a:xfrm>
            <a:off x="454463" y="4741475"/>
            <a:ext cx="164350" cy="164350"/>
          </a:xfrm>
          <a:custGeom>
            <a:rect b="b" l="l" r="r" t="t"/>
            <a:pathLst>
              <a:path extrusionOk="0" h="6574" w="6574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5" name="Google Shape;335;gf2ac03fca5_2_1414"/>
          <p:cNvSpPr txBox="1"/>
          <p:nvPr>
            <p:ph type="ctrTitle"/>
          </p:nvPr>
        </p:nvSpPr>
        <p:spPr>
          <a:xfrm>
            <a:off x="891226" y="1267450"/>
            <a:ext cx="1881300" cy="64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336" name="Google Shape;336;gf2ac03fca5_2_1414"/>
          <p:cNvSpPr txBox="1"/>
          <p:nvPr>
            <p:ph idx="1" type="subTitle"/>
          </p:nvPr>
        </p:nvSpPr>
        <p:spPr>
          <a:xfrm>
            <a:off x="891226" y="3491100"/>
            <a:ext cx="18813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37" name="Google Shape;337;gf2ac03fca5_2_1414"/>
          <p:cNvSpPr txBox="1"/>
          <p:nvPr>
            <p:ph idx="2" type="ctrTitle"/>
          </p:nvPr>
        </p:nvSpPr>
        <p:spPr>
          <a:xfrm>
            <a:off x="3503173" y="1267450"/>
            <a:ext cx="1881300" cy="64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338" name="Google Shape;338;gf2ac03fca5_2_1414"/>
          <p:cNvSpPr txBox="1"/>
          <p:nvPr>
            <p:ph idx="3" type="subTitle"/>
          </p:nvPr>
        </p:nvSpPr>
        <p:spPr>
          <a:xfrm>
            <a:off x="3503173" y="3491100"/>
            <a:ext cx="18813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39" name="Google Shape;339;gf2ac03fca5_2_1414"/>
          <p:cNvSpPr txBox="1"/>
          <p:nvPr>
            <p:ph idx="4" type="ctrTitle"/>
          </p:nvPr>
        </p:nvSpPr>
        <p:spPr>
          <a:xfrm>
            <a:off x="6124594" y="1267450"/>
            <a:ext cx="1881300" cy="64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340" name="Google Shape;340;gf2ac03fca5_2_1414"/>
          <p:cNvSpPr txBox="1"/>
          <p:nvPr>
            <p:ph idx="5" type="subTitle"/>
          </p:nvPr>
        </p:nvSpPr>
        <p:spPr>
          <a:xfrm>
            <a:off x="6124594" y="3491100"/>
            <a:ext cx="18813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41" name="Google Shape;341;gf2ac03fca5_2_1414"/>
          <p:cNvSpPr txBox="1"/>
          <p:nvPr>
            <p:ph idx="6"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CUSTOM_1_1_1">
    <p:spTree>
      <p:nvGrpSpPr>
        <p:cNvPr id="342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Google Shape;343;gf2ac03fca5_2_1431"/>
          <p:cNvSpPr txBox="1"/>
          <p:nvPr>
            <p:ph type="ctrTitle"/>
          </p:nvPr>
        </p:nvSpPr>
        <p:spPr>
          <a:xfrm>
            <a:off x="1121525" y="2302200"/>
            <a:ext cx="1881300" cy="4596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6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344" name="Google Shape;344;gf2ac03fca5_2_1431"/>
          <p:cNvSpPr txBox="1"/>
          <p:nvPr>
            <p:ph idx="1" type="subTitle"/>
          </p:nvPr>
        </p:nvSpPr>
        <p:spPr>
          <a:xfrm>
            <a:off x="961925" y="1643751"/>
            <a:ext cx="2200500" cy="82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45" name="Google Shape;345;gf2ac03fca5_2_1431"/>
          <p:cNvSpPr txBox="1"/>
          <p:nvPr>
            <p:ph idx="2" type="ctrTitle"/>
          </p:nvPr>
        </p:nvSpPr>
        <p:spPr>
          <a:xfrm>
            <a:off x="3628263" y="2302200"/>
            <a:ext cx="1881300" cy="4596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6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346" name="Google Shape;346;gf2ac03fca5_2_1431"/>
          <p:cNvSpPr txBox="1"/>
          <p:nvPr>
            <p:ph idx="3" type="subTitle"/>
          </p:nvPr>
        </p:nvSpPr>
        <p:spPr>
          <a:xfrm>
            <a:off x="3468663" y="1643759"/>
            <a:ext cx="2200500" cy="82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47" name="Google Shape;347;gf2ac03fca5_2_1431"/>
          <p:cNvSpPr txBox="1"/>
          <p:nvPr>
            <p:ph idx="4" type="ctrTitle"/>
          </p:nvPr>
        </p:nvSpPr>
        <p:spPr>
          <a:xfrm>
            <a:off x="6142624" y="2302200"/>
            <a:ext cx="1881300" cy="4596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6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348" name="Google Shape;348;gf2ac03fca5_2_1431"/>
          <p:cNvSpPr txBox="1"/>
          <p:nvPr>
            <p:ph idx="5" type="subTitle"/>
          </p:nvPr>
        </p:nvSpPr>
        <p:spPr>
          <a:xfrm>
            <a:off x="5947924" y="1643751"/>
            <a:ext cx="2270700" cy="82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49" name="Google Shape;349;gf2ac03fca5_2_1431"/>
          <p:cNvSpPr txBox="1"/>
          <p:nvPr>
            <p:ph idx="6"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/>
        </p:txBody>
      </p:sp>
      <p:sp>
        <p:nvSpPr>
          <p:cNvPr id="350" name="Google Shape;350;gf2ac03fca5_2_1431"/>
          <p:cNvSpPr txBox="1"/>
          <p:nvPr>
            <p:ph idx="7" type="ctrTitle"/>
          </p:nvPr>
        </p:nvSpPr>
        <p:spPr>
          <a:xfrm>
            <a:off x="1121525" y="4134800"/>
            <a:ext cx="1881300" cy="4596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6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351" name="Google Shape;351;gf2ac03fca5_2_1431"/>
          <p:cNvSpPr txBox="1"/>
          <p:nvPr>
            <p:ph idx="8" type="subTitle"/>
          </p:nvPr>
        </p:nvSpPr>
        <p:spPr>
          <a:xfrm>
            <a:off x="961925" y="3479251"/>
            <a:ext cx="2200500" cy="82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52" name="Google Shape;352;gf2ac03fca5_2_1431"/>
          <p:cNvSpPr txBox="1"/>
          <p:nvPr>
            <p:ph idx="9" type="ctrTitle"/>
          </p:nvPr>
        </p:nvSpPr>
        <p:spPr>
          <a:xfrm>
            <a:off x="3628263" y="4134800"/>
            <a:ext cx="1881300" cy="4596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6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353" name="Google Shape;353;gf2ac03fca5_2_1431"/>
          <p:cNvSpPr txBox="1"/>
          <p:nvPr>
            <p:ph idx="13" type="subTitle"/>
          </p:nvPr>
        </p:nvSpPr>
        <p:spPr>
          <a:xfrm>
            <a:off x="3533613" y="3479251"/>
            <a:ext cx="2070600" cy="82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54" name="Google Shape;354;gf2ac03fca5_2_1431"/>
          <p:cNvSpPr txBox="1"/>
          <p:nvPr>
            <p:ph idx="14" type="ctrTitle"/>
          </p:nvPr>
        </p:nvSpPr>
        <p:spPr>
          <a:xfrm>
            <a:off x="6142624" y="4134800"/>
            <a:ext cx="1881300" cy="4596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6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355" name="Google Shape;355;gf2ac03fca5_2_1431"/>
          <p:cNvSpPr txBox="1"/>
          <p:nvPr>
            <p:ph idx="15" type="subTitle"/>
          </p:nvPr>
        </p:nvSpPr>
        <p:spPr>
          <a:xfrm>
            <a:off x="5947924" y="3479251"/>
            <a:ext cx="2270700" cy="82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3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56" name="Google Shape;356;gf2ac03fca5_2_1431"/>
          <p:cNvSpPr/>
          <p:nvPr/>
        </p:nvSpPr>
        <p:spPr>
          <a:xfrm>
            <a:off x="7573050" y="277375"/>
            <a:ext cx="167150" cy="167150"/>
          </a:xfrm>
          <a:custGeom>
            <a:rect b="b" l="l" r="r" t="t"/>
            <a:pathLst>
              <a:path extrusionOk="0" h="6686" w="6686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7" name="Google Shape;357;gf2ac03fca5_2_1431"/>
          <p:cNvSpPr/>
          <p:nvPr/>
        </p:nvSpPr>
        <p:spPr>
          <a:xfrm>
            <a:off x="8985850" y="411675"/>
            <a:ext cx="108650" cy="108650"/>
          </a:xfrm>
          <a:custGeom>
            <a:rect b="b" l="l" r="r" t="t"/>
            <a:pathLst>
              <a:path extrusionOk="0" h="4346" w="4346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8" name="Google Shape;358;gf2ac03fca5_2_1431"/>
          <p:cNvSpPr/>
          <p:nvPr/>
        </p:nvSpPr>
        <p:spPr>
          <a:xfrm>
            <a:off x="8359450" y="555875"/>
            <a:ext cx="52475" cy="52450"/>
          </a:xfrm>
          <a:custGeom>
            <a:rect b="b" l="l" r="r" t="t"/>
            <a:pathLst>
              <a:path extrusionOk="0" h="2098" w="2099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9" name="Google Shape;359;gf2ac03fca5_2_1431"/>
          <p:cNvSpPr/>
          <p:nvPr/>
        </p:nvSpPr>
        <p:spPr>
          <a:xfrm>
            <a:off x="9122100" y="734250"/>
            <a:ext cx="164350" cy="164350"/>
          </a:xfrm>
          <a:custGeom>
            <a:rect b="b" l="l" r="r" t="t"/>
            <a:pathLst>
              <a:path extrusionOk="0" h="6574" w="6574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0" name="Google Shape;360;gf2ac03fca5_2_1431"/>
          <p:cNvSpPr/>
          <p:nvPr/>
        </p:nvSpPr>
        <p:spPr>
          <a:xfrm>
            <a:off x="8798600" y="1088650"/>
            <a:ext cx="155925" cy="156375"/>
          </a:xfrm>
          <a:custGeom>
            <a:rect b="b" l="l" r="r" t="t"/>
            <a:pathLst>
              <a:path extrusionOk="0" h="6255" w="6237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1" name="Google Shape;361;gf2ac03fca5_2_1431"/>
          <p:cNvSpPr/>
          <p:nvPr/>
        </p:nvSpPr>
        <p:spPr>
          <a:xfrm>
            <a:off x="6702523" y="444536"/>
            <a:ext cx="95493" cy="95462"/>
          </a:xfrm>
          <a:custGeom>
            <a:rect b="b" l="l" r="r" t="t"/>
            <a:pathLst>
              <a:path extrusionOk="0" h="3109" w="3110">
                <a:moveTo>
                  <a:pt x="2678" y="450"/>
                </a:moveTo>
                <a:lnTo>
                  <a:pt x="2678" y="2678"/>
                </a:lnTo>
                <a:lnTo>
                  <a:pt x="450" y="2678"/>
                </a:lnTo>
                <a:lnTo>
                  <a:pt x="450" y="450"/>
                </a:lnTo>
                <a:close/>
                <a:moveTo>
                  <a:pt x="1" y="0"/>
                </a:moveTo>
                <a:lnTo>
                  <a:pt x="1" y="3109"/>
                </a:lnTo>
                <a:lnTo>
                  <a:pt x="3109" y="3109"/>
                </a:lnTo>
                <a:lnTo>
                  <a:pt x="3109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2" name="Google Shape;362;gf2ac03fca5_2_1431"/>
          <p:cNvSpPr/>
          <p:nvPr/>
        </p:nvSpPr>
        <p:spPr>
          <a:xfrm>
            <a:off x="5904975" y="143222"/>
            <a:ext cx="82259" cy="82259"/>
          </a:xfrm>
          <a:custGeom>
            <a:rect b="b" l="l" r="r" t="t"/>
            <a:pathLst>
              <a:path extrusionOk="0" h="2679" w="2679">
                <a:moveTo>
                  <a:pt x="1" y="1"/>
                </a:moveTo>
                <a:lnTo>
                  <a:pt x="1" y="2679"/>
                </a:lnTo>
                <a:lnTo>
                  <a:pt x="2679" y="2679"/>
                </a:lnTo>
                <a:lnTo>
                  <a:pt x="2679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3" name="Google Shape;363;gf2ac03fca5_2_1431"/>
          <p:cNvSpPr/>
          <p:nvPr/>
        </p:nvSpPr>
        <p:spPr>
          <a:xfrm>
            <a:off x="303600" y="4401725"/>
            <a:ext cx="167150" cy="167150"/>
          </a:xfrm>
          <a:custGeom>
            <a:rect b="b" l="l" r="r" t="t"/>
            <a:pathLst>
              <a:path extrusionOk="0" h="6686" w="6686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64" name="Google Shape;364;gf2ac03fca5_2_1431"/>
          <p:cNvSpPr/>
          <p:nvPr/>
        </p:nvSpPr>
        <p:spPr>
          <a:xfrm>
            <a:off x="564075" y="4753900"/>
            <a:ext cx="155925" cy="156375"/>
          </a:xfrm>
          <a:custGeom>
            <a:rect b="b" l="l" r="r" t="t"/>
            <a:pathLst>
              <a:path extrusionOk="0" h="6255" w="6237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CUSTOM_2">
    <p:spTree>
      <p:nvGrpSpPr>
        <p:cNvPr id="365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" name="Google Shape;366;gf2ac03fca5_2_1454"/>
          <p:cNvSpPr txBox="1"/>
          <p:nvPr>
            <p:ph type="ctrTitle"/>
          </p:nvPr>
        </p:nvSpPr>
        <p:spPr>
          <a:xfrm>
            <a:off x="1218541" y="1373195"/>
            <a:ext cx="1881300" cy="64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367" name="Google Shape;367;gf2ac03fca5_2_1454"/>
          <p:cNvSpPr txBox="1"/>
          <p:nvPr>
            <p:ph idx="1" type="subTitle"/>
          </p:nvPr>
        </p:nvSpPr>
        <p:spPr>
          <a:xfrm>
            <a:off x="1218541" y="1865495"/>
            <a:ext cx="18813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68" name="Google Shape;368;gf2ac03fca5_2_1454"/>
          <p:cNvSpPr txBox="1"/>
          <p:nvPr>
            <p:ph idx="2" type="ctrTitle"/>
          </p:nvPr>
        </p:nvSpPr>
        <p:spPr>
          <a:xfrm>
            <a:off x="6054555" y="1373195"/>
            <a:ext cx="1881300" cy="64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369" name="Google Shape;369;gf2ac03fca5_2_1454"/>
          <p:cNvSpPr txBox="1"/>
          <p:nvPr>
            <p:ph idx="3" type="subTitle"/>
          </p:nvPr>
        </p:nvSpPr>
        <p:spPr>
          <a:xfrm>
            <a:off x="6054555" y="1865495"/>
            <a:ext cx="18813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70" name="Google Shape;370;gf2ac03fca5_2_1454"/>
          <p:cNvSpPr txBox="1"/>
          <p:nvPr>
            <p:ph idx="4" type="ctrTitle"/>
          </p:nvPr>
        </p:nvSpPr>
        <p:spPr>
          <a:xfrm>
            <a:off x="1218541" y="2778806"/>
            <a:ext cx="1881300" cy="64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371" name="Google Shape;371;gf2ac03fca5_2_1454"/>
          <p:cNvSpPr txBox="1"/>
          <p:nvPr>
            <p:ph idx="5" type="subTitle"/>
          </p:nvPr>
        </p:nvSpPr>
        <p:spPr>
          <a:xfrm>
            <a:off x="1116841" y="3271106"/>
            <a:ext cx="20847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72" name="Google Shape;372;gf2ac03fca5_2_1454"/>
          <p:cNvSpPr txBox="1"/>
          <p:nvPr>
            <p:ph idx="6" type="ctrTitle"/>
          </p:nvPr>
        </p:nvSpPr>
        <p:spPr>
          <a:xfrm>
            <a:off x="6054555" y="2778806"/>
            <a:ext cx="1881300" cy="64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0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373" name="Google Shape;373;gf2ac03fca5_2_1454"/>
          <p:cNvSpPr txBox="1"/>
          <p:nvPr>
            <p:ph idx="7" type="subTitle"/>
          </p:nvPr>
        </p:nvSpPr>
        <p:spPr>
          <a:xfrm>
            <a:off x="6054555" y="3271106"/>
            <a:ext cx="18813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74" name="Google Shape;374;gf2ac03fca5_2_1454"/>
          <p:cNvSpPr txBox="1"/>
          <p:nvPr>
            <p:ph idx="8"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/>
        </p:txBody>
      </p:sp>
      <p:sp>
        <p:nvSpPr>
          <p:cNvPr id="375" name="Google Shape;375;gf2ac03fca5_2_1454"/>
          <p:cNvSpPr/>
          <p:nvPr/>
        </p:nvSpPr>
        <p:spPr>
          <a:xfrm>
            <a:off x="7647375" y="949600"/>
            <a:ext cx="167150" cy="167150"/>
          </a:xfrm>
          <a:custGeom>
            <a:rect b="b" l="l" r="r" t="t"/>
            <a:pathLst>
              <a:path extrusionOk="0" h="6686" w="6686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6" name="Google Shape;376;gf2ac03fca5_2_1454"/>
          <p:cNvSpPr/>
          <p:nvPr/>
        </p:nvSpPr>
        <p:spPr>
          <a:xfrm>
            <a:off x="8985850" y="411675"/>
            <a:ext cx="108650" cy="108650"/>
          </a:xfrm>
          <a:custGeom>
            <a:rect b="b" l="l" r="r" t="t"/>
            <a:pathLst>
              <a:path extrusionOk="0" h="4346" w="4346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7" name="Google Shape;377;gf2ac03fca5_2_1454"/>
          <p:cNvSpPr/>
          <p:nvPr/>
        </p:nvSpPr>
        <p:spPr>
          <a:xfrm>
            <a:off x="8359450" y="555875"/>
            <a:ext cx="52475" cy="52450"/>
          </a:xfrm>
          <a:custGeom>
            <a:rect b="b" l="l" r="r" t="t"/>
            <a:pathLst>
              <a:path extrusionOk="0" h="2098" w="2099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8" name="Google Shape;378;gf2ac03fca5_2_1454"/>
          <p:cNvSpPr/>
          <p:nvPr/>
        </p:nvSpPr>
        <p:spPr>
          <a:xfrm>
            <a:off x="9122100" y="734250"/>
            <a:ext cx="164350" cy="164350"/>
          </a:xfrm>
          <a:custGeom>
            <a:rect b="b" l="l" r="r" t="t"/>
            <a:pathLst>
              <a:path extrusionOk="0" h="6574" w="6574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9" name="Google Shape;379;gf2ac03fca5_2_1454"/>
          <p:cNvSpPr/>
          <p:nvPr/>
        </p:nvSpPr>
        <p:spPr>
          <a:xfrm>
            <a:off x="8798600" y="1088650"/>
            <a:ext cx="155925" cy="156375"/>
          </a:xfrm>
          <a:custGeom>
            <a:rect b="b" l="l" r="r" t="t"/>
            <a:pathLst>
              <a:path extrusionOk="0" h="6255" w="6237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0" name="Google Shape;380;gf2ac03fca5_2_1454"/>
          <p:cNvSpPr/>
          <p:nvPr/>
        </p:nvSpPr>
        <p:spPr>
          <a:xfrm>
            <a:off x="6099342" y="-150600"/>
            <a:ext cx="96045" cy="95462"/>
          </a:xfrm>
          <a:custGeom>
            <a:rect b="b" l="l" r="r" t="t"/>
            <a:pathLst>
              <a:path extrusionOk="0" h="3109" w="3128">
                <a:moveTo>
                  <a:pt x="2678" y="431"/>
                </a:moveTo>
                <a:lnTo>
                  <a:pt x="2678" y="2659"/>
                </a:lnTo>
                <a:lnTo>
                  <a:pt x="450" y="2659"/>
                </a:lnTo>
                <a:lnTo>
                  <a:pt x="450" y="431"/>
                </a:lnTo>
                <a:close/>
                <a:moveTo>
                  <a:pt x="0" y="0"/>
                </a:moveTo>
                <a:lnTo>
                  <a:pt x="0" y="3109"/>
                </a:lnTo>
                <a:lnTo>
                  <a:pt x="3128" y="3109"/>
                </a:lnTo>
                <a:lnTo>
                  <a:pt x="312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1" name="Google Shape;381;gf2ac03fca5_2_1454"/>
          <p:cNvSpPr/>
          <p:nvPr/>
        </p:nvSpPr>
        <p:spPr>
          <a:xfrm>
            <a:off x="6702523" y="444536"/>
            <a:ext cx="95493" cy="95462"/>
          </a:xfrm>
          <a:custGeom>
            <a:rect b="b" l="l" r="r" t="t"/>
            <a:pathLst>
              <a:path extrusionOk="0" h="3109" w="3110">
                <a:moveTo>
                  <a:pt x="2678" y="450"/>
                </a:moveTo>
                <a:lnTo>
                  <a:pt x="2678" y="2678"/>
                </a:lnTo>
                <a:lnTo>
                  <a:pt x="450" y="2678"/>
                </a:lnTo>
                <a:lnTo>
                  <a:pt x="450" y="450"/>
                </a:lnTo>
                <a:close/>
                <a:moveTo>
                  <a:pt x="1" y="0"/>
                </a:moveTo>
                <a:lnTo>
                  <a:pt x="1" y="3109"/>
                </a:lnTo>
                <a:lnTo>
                  <a:pt x="3109" y="3109"/>
                </a:lnTo>
                <a:lnTo>
                  <a:pt x="3109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2" name="Google Shape;382;gf2ac03fca5_2_1454"/>
          <p:cNvSpPr/>
          <p:nvPr/>
        </p:nvSpPr>
        <p:spPr>
          <a:xfrm>
            <a:off x="5904975" y="143222"/>
            <a:ext cx="82259" cy="82259"/>
          </a:xfrm>
          <a:custGeom>
            <a:rect b="b" l="l" r="r" t="t"/>
            <a:pathLst>
              <a:path extrusionOk="0" h="2679" w="2679">
                <a:moveTo>
                  <a:pt x="1" y="1"/>
                </a:moveTo>
                <a:lnTo>
                  <a:pt x="1" y="2679"/>
                </a:lnTo>
                <a:lnTo>
                  <a:pt x="2679" y="2679"/>
                </a:lnTo>
                <a:lnTo>
                  <a:pt x="2679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3" name="Google Shape;383;gf2ac03fca5_2_1454"/>
          <p:cNvSpPr/>
          <p:nvPr/>
        </p:nvSpPr>
        <p:spPr>
          <a:xfrm>
            <a:off x="303600" y="4401725"/>
            <a:ext cx="167150" cy="167150"/>
          </a:xfrm>
          <a:custGeom>
            <a:rect b="b" l="l" r="r" t="t"/>
            <a:pathLst>
              <a:path extrusionOk="0" h="6686" w="6686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4" name="Google Shape;384;gf2ac03fca5_2_1454"/>
          <p:cNvSpPr/>
          <p:nvPr/>
        </p:nvSpPr>
        <p:spPr>
          <a:xfrm>
            <a:off x="816650" y="4612675"/>
            <a:ext cx="155925" cy="156375"/>
          </a:xfrm>
          <a:custGeom>
            <a:rect b="b" l="l" r="r" t="t"/>
            <a:pathLst>
              <a:path extrusionOk="0" h="6255" w="6237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 2">
  <p:cSld name="CUSTOM_2_1">
    <p:spTree>
      <p:nvGrpSpPr>
        <p:cNvPr id="385" name="Shape 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Google Shape;386;gf2ac03fca5_2_1474"/>
          <p:cNvSpPr txBox="1"/>
          <p:nvPr>
            <p:ph type="ctrTitle"/>
          </p:nvPr>
        </p:nvSpPr>
        <p:spPr>
          <a:xfrm>
            <a:off x="915161" y="2299544"/>
            <a:ext cx="1881300" cy="6447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87" name="Google Shape;387;gf2ac03fca5_2_1474"/>
          <p:cNvSpPr txBox="1"/>
          <p:nvPr>
            <p:ph idx="1" type="subTitle"/>
          </p:nvPr>
        </p:nvSpPr>
        <p:spPr>
          <a:xfrm>
            <a:off x="879139" y="1777397"/>
            <a:ext cx="19173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88" name="Google Shape;388;gf2ac03fca5_2_1474"/>
          <p:cNvSpPr txBox="1"/>
          <p:nvPr>
            <p:ph idx="2" type="ctrTitle"/>
          </p:nvPr>
        </p:nvSpPr>
        <p:spPr>
          <a:xfrm>
            <a:off x="6345518" y="2299544"/>
            <a:ext cx="1881300" cy="6447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89" name="Google Shape;389;gf2ac03fca5_2_1474"/>
          <p:cNvSpPr txBox="1"/>
          <p:nvPr>
            <p:ph idx="3" type="subTitle"/>
          </p:nvPr>
        </p:nvSpPr>
        <p:spPr>
          <a:xfrm>
            <a:off x="6345518" y="1777397"/>
            <a:ext cx="1881300" cy="644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90" name="Google Shape;390;gf2ac03fca5_2_1474"/>
          <p:cNvSpPr txBox="1"/>
          <p:nvPr>
            <p:ph idx="4" type="ctrTitle"/>
          </p:nvPr>
        </p:nvSpPr>
        <p:spPr>
          <a:xfrm>
            <a:off x="915161" y="2861525"/>
            <a:ext cx="1881300" cy="64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91" name="Google Shape;391;gf2ac03fca5_2_1474"/>
          <p:cNvSpPr txBox="1"/>
          <p:nvPr>
            <p:ph idx="5" type="subTitle"/>
          </p:nvPr>
        </p:nvSpPr>
        <p:spPr>
          <a:xfrm>
            <a:off x="915161" y="3353275"/>
            <a:ext cx="18813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92" name="Google Shape;392;gf2ac03fca5_2_1474"/>
          <p:cNvSpPr txBox="1"/>
          <p:nvPr>
            <p:ph idx="6" type="ctrTitle"/>
          </p:nvPr>
        </p:nvSpPr>
        <p:spPr>
          <a:xfrm>
            <a:off x="6345518" y="2861525"/>
            <a:ext cx="1881300" cy="6447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2000">
                <a:solidFill>
                  <a:schemeClr val="lt1"/>
                </a:solidFill>
                <a:latin typeface="Advent Pro SemiBold"/>
                <a:ea typeface="Advent Pro SemiBold"/>
                <a:cs typeface="Advent Pro SemiBold"/>
                <a:sym typeface="Advent Pro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None/>
              <a:defRPr sz="18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93" name="Google Shape;393;gf2ac03fca5_2_1474"/>
          <p:cNvSpPr txBox="1"/>
          <p:nvPr>
            <p:ph idx="7" type="subTitle"/>
          </p:nvPr>
        </p:nvSpPr>
        <p:spPr>
          <a:xfrm>
            <a:off x="6345518" y="3353275"/>
            <a:ext cx="1656600" cy="6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394" name="Google Shape;394;gf2ac03fca5_2_1474"/>
          <p:cNvSpPr txBox="1"/>
          <p:nvPr>
            <p:ph idx="8"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/>
        </p:txBody>
      </p:sp>
      <p:sp>
        <p:nvSpPr>
          <p:cNvPr id="395" name="Google Shape;395;gf2ac03fca5_2_1474"/>
          <p:cNvSpPr/>
          <p:nvPr/>
        </p:nvSpPr>
        <p:spPr>
          <a:xfrm>
            <a:off x="7647375" y="949600"/>
            <a:ext cx="167150" cy="167150"/>
          </a:xfrm>
          <a:custGeom>
            <a:rect b="b" l="l" r="r" t="t"/>
            <a:pathLst>
              <a:path extrusionOk="0" h="6686" w="6686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6" name="Google Shape;396;gf2ac03fca5_2_1474"/>
          <p:cNvSpPr/>
          <p:nvPr/>
        </p:nvSpPr>
        <p:spPr>
          <a:xfrm>
            <a:off x="8985850" y="411675"/>
            <a:ext cx="108650" cy="108650"/>
          </a:xfrm>
          <a:custGeom>
            <a:rect b="b" l="l" r="r" t="t"/>
            <a:pathLst>
              <a:path extrusionOk="0" h="4346" w="4346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7" name="Google Shape;397;gf2ac03fca5_2_1474"/>
          <p:cNvSpPr/>
          <p:nvPr/>
        </p:nvSpPr>
        <p:spPr>
          <a:xfrm>
            <a:off x="8359450" y="555875"/>
            <a:ext cx="52475" cy="52450"/>
          </a:xfrm>
          <a:custGeom>
            <a:rect b="b" l="l" r="r" t="t"/>
            <a:pathLst>
              <a:path extrusionOk="0" h="2098" w="2099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8" name="Google Shape;398;gf2ac03fca5_2_1474"/>
          <p:cNvSpPr/>
          <p:nvPr/>
        </p:nvSpPr>
        <p:spPr>
          <a:xfrm>
            <a:off x="9122100" y="734250"/>
            <a:ext cx="164350" cy="164350"/>
          </a:xfrm>
          <a:custGeom>
            <a:rect b="b" l="l" r="r" t="t"/>
            <a:pathLst>
              <a:path extrusionOk="0" h="6574" w="6574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99" name="Google Shape;399;gf2ac03fca5_2_1474"/>
          <p:cNvSpPr/>
          <p:nvPr/>
        </p:nvSpPr>
        <p:spPr>
          <a:xfrm>
            <a:off x="8798600" y="1088650"/>
            <a:ext cx="155925" cy="156375"/>
          </a:xfrm>
          <a:custGeom>
            <a:rect b="b" l="l" r="r" t="t"/>
            <a:pathLst>
              <a:path extrusionOk="0" h="6255" w="6237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0" name="Google Shape;400;gf2ac03fca5_2_1474"/>
          <p:cNvSpPr/>
          <p:nvPr/>
        </p:nvSpPr>
        <p:spPr>
          <a:xfrm>
            <a:off x="6099342" y="-150600"/>
            <a:ext cx="96045" cy="95462"/>
          </a:xfrm>
          <a:custGeom>
            <a:rect b="b" l="l" r="r" t="t"/>
            <a:pathLst>
              <a:path extrusionOk="0" h="3109" w="3128">
                <a:moveTo>
                  <a:pt x="2678" y="431"/>
                </a:moveTo>
                <a:lnTo>
                  <a:pt x="2678" y="2659"/>
                </a:lnTo>
                <a:lnTo>
                  <a:pt x="450" y="2659"/>
                </a:lnTo>
                <a:lnTo>
                  <a:pt x="450" y="431"/>
                </a:lnTo>
                <a:close/>
                <a:moveTo>
                  <a:pt x="0" y="0"/>
                </a:moveTo>
                <a:lnTo>
                  <a:pt x="0" y="3109"/>
                </a:lnTo>
                <a:lnTo>
                  <a:pt x="3128" y="3109"/>
                </a:lnTo>
                <a:lnTo>
                  <a:pt x="312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1" name="Google Shape;401;gf2ac03fca5_2_1474"/>
          <p:cNvSpPr/>
          <p:nvPr/>
        </p:nvSpPr>
        <p:spPr>
          <a:xfrm>
            <a:off x="6702523" y="444536"/>
            <a:ext cx="95493" cy="95462"/>
          </a:xfrm>
          <a:custGeom>
            <a:rect b="b" l="l" r="r" t="t"/>
            <a:pathLst>
              <a:path extrusionOk="0" h="3109" w="3110">
                <a:moveTo>
                  <a:pt x="2678" y="450"/>
                </a:moveTo>
                <a:lnTo>
                  <a:pt x="2678" y="2678"/>
                </a:lnTo>
                <a:lnTo>
                  <a:pt x="450" y="2678"/>
                </a:lnTo>
                <a:lnTo>
                  <a:pt x="450" y="450"/>
                </a:lnTo>
                <a:close/>
                <a:moveTo>
                  <a:pt x="1" y="0"/>
                </a:moveTo>
                <a:lnTo>
                  <a:pt x="1" y="3109"/>
                </a:lnTo>
                <a:lnTo>
                  <a:pt x="3109" y="3109"/>
                </a:lnTo>
                <a:lnTo>
                  <a:pt x="3109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2" name="Google Shape;402;gf2ac03fca5_2_1474"/>
          <p:cNvSpPr/>
          <p:nvPr/>
        </p:nvSpPr>
        <p:spPr>
          <a:xfrm>
            <a:off x="5904975" y="143222"/>
            <a:ext cx="82259" cy="82259"/>
          </a:xfrm>
          <a:custGeom>
            <a:rect b="b" l="l" r="r" t="t"/>
            <a:pathLst>
              <a:path extrusionOk="0" h="2679" w="2679">
                <a:moveTo>
                  <a:pt x="1" y="1"/>
                </a:moveTo>
                <a:lnTo>
                  <a:pt x="1" y="2679"/>
                </a:lnTo>
                <a:lnTo>
                  <a:pt x="2679" y="2679"/>
                </a:lnTo>
                <a:lnTo>
                  <a:pt x="2679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3" name="Google Shape;403;gf2ac03fca5_2_1474"/>
          <p:cNvSpPr/>
          <p:nvPr/>
        </p:nvSpPr>
        <p:spPr>
          <a:xfrm>
            <a:off x="303600" y="4401725"/>
            <a:ext cx="167150" cy="167150"/>
          </a:xfrm>
          <a:custGeom>
            <a:rect b="b" l="l" r="r" t="t"/>
            <a:pathLst>
              <a:path extrusionOk="0" h="6686" w="6686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4" name="Google Shape;404;gf2ac03fca5_2_1474"/>
          <p:cNvSpPr/>
          <p:nvPr/>
        </p:nvSpPr>
        <p:spPr>
          <a:xfrm>
            <a:off x="816650" y="4612675"/>
            <a:ext cx="155925" cy="156375"/>
          </a:xfrm>
          <a:custGeom>
            <a:rect b="b" l="l" r="r" t="t"/>
            <a:pathLst>
              <a:path extrusionOk="0" h="6255" w="6237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7" name="Shape 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oogle Shape;8;gf2ac03fca5_2_614"/>
          <p:cNvSpPr txBox="1"/>
          <p:nvPr>
            <p:ph type="ctrTitle"/>
          </p:nvPr>
        </p:nvSpPr>
        <p:spPr>
          <a:xfrm>
            <a:off x="1561650" y="751888"/>
            <a:ext cx="6020700" cy="20526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Char char="●"/>
              <a:defRPr sz="52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Char char="○"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Char char="■"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Char char="●"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Char char="○"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Char char="■"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Char char="●"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Char char="○"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Char char="■"/>
              <a:defRPr sz="5200"/>
            </a:lvl9pPr>
          </a:lstStyle>
          <a:p/>
        </p:txBody>
      </p:sp>
      <p:sp>
        <p:nvSpPr>
          <p:cNvPr id="9" name="Google Shape;9;gf2ac03fca5_2_614"/>
          <p:cNvSpPr txBox="1"/>
          <p:nvPr>
            <p:ph idx="1" type="subTitle"/>
          </p:nvPr>
        </p:nvSpPr>
        <p:spPr>
          <a:xfrm>
            <a:off x="2924250" y="2804488"/>
            <a:ext cx="3295500" cy="792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0" name="Google Shape;10;gf2ac03fca5_2_614"/>
          <p:cNvSpPr/>
          <p:nvPr/>
        </p:nvSpPr>
        <p:spPr>
          <a:xfrm>
            <a:off x="1060456" y="1158638"/>
            <a:ext cx="121198" cy="121434"/>
          </a:xfrm>
          <a:custGeom>
            <a:rect b="b" l="l" r="r" t="t"/>
            <a:pathLst>
              <a:path extrusionOk="0" h="4634" w="4625">
                <a:moveTo>
                  <a:pt x="1" y="0"/>
                </a:moveTo>
                <a:lnTo>
                  <a:pt x="1" y="4633"/>
                </a:lnTo>
                <a:lnTo>
                  <a:pt x="4625" y="4633"/>
                </a:lnTo>
                <a:lnTo>
                  <a:pt x="4625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" name="Google Shape;11;gf2ac03fca5_2_614"/>
          <p:cNvSpPr/>
          <p:nvPr/>
        </p:nvSpPr>
        <p:spPr>
          <a:xfrm>
            <a:off x="7799740" y="916059"/>
            <a:ext cx="121434" cy="121434"/>
          </a:xfrm>
          <a:custGeom>
            <a:rect b="b" l="l" r="r" t="t"/>
            <a:pathLst>
              <a:path extrusionOk="0" h="4634" w="4634">
                <a:moveTo>
                  <a:pt x="0" y="1"/>
                </a:moveTo>
                <a:lnTo>
                  <a:pt x="0" y="4634"/>
                </a:lnTo>
                <a:lnTo>
                  <a:pt x="4633" y="4634"/>
                </a:lnTo>
                <a:lnTo>
                  <a:pt x="4633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gf2ac03fca5_2_614"/>
          <p:cNvSpPr/>
          <p:nvPr/>
        </p:nvSpPr>
        <p:spPr>
          <a:xfrm>
            <a:off x="5257933" y="2452405"/>
            <a:ext cx="57599" cy="57599"/>
          </a:xfrm>
          <a:custGeom>
            <a:rect b="b" l="l" r="r" t="t"/>
            <a:pathLst>
              <a:path extrusionOk="0" fill="none" h="2198" w="2198">
                <a:moveTo>
                  <a:pt x="1" y="1"/>
                </a:moveTo>
                <a:lnTo>
                  <a:pt x="2198" y="1"/>
                </a:lnTo>
                <a:lnTo>
                  <a:pt x="2198" y="2198"/>
                </a:lnTo>
                <a:lnTo>
                  <a:pt x="1" y="2198"/>
                </a:lnTo>
                <a:close/>
              </a:path>
            </a:pathLst>
          </a:custGeom>
          <a:noFill/>
          <a:ln cap="flat" cmpd="sng" w="1375">
            <a:solidFill>
              <a:srgbClr val="E898AC"/>
            </a:solidFill>
            <a:prstDash val="solid"/>
            <a:miter lim="9192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" name="Google Shape;13;gf2ac03fca5_2_614"/>
          <p:cNvSpPr/>
          <p:nvPr/>
        </p:nvSpPr>
        <p:spPr>
          <a:xfrm>
            <a:off x="8710023" y="4821495"/>
            <a:ext cx="98059" cy="98295"/>
          </a:xfrm>
          <a:custGeom>
            <a:rect b="b" l="l" r="r" t="t"/>
            <a:pathLst>
              <a:path extrusionOk="0" fill="none" h="3751" w="3742">
                <a:moveTo>
                  <a:pt x="1" y="0"/>
                </a:moveTo>
                <a:lnTo>
                  <a:pt x="3742" y="0"/>
                </a:lnTo>
                <a:lnTo>
                  <a:pt x="3742" y="3750"/>
                </a:lnTo>
                <a:lnTo>
                  <a:pt x="1" y="3750"/>
                </a:lnTo>
                <a:close/>
              </a:path>
            </a:pathLst>
          </a:custGeom>
          <a:noFill/>
          <a:ln cap="flat" cmpd="sng" w="2975">
            <a:solidFill>
              <a:srgbClr val="E898AC"/>
            </a:solidFill>
            <a:prstDash val="solid"/>
            <a:miter lim="9192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" name="Google Shape;14;gf2ac03fca5_2_614"/>
          <p:cNvSpPr/>
          <p:nvPr/>
        </p:nvSpPr>
        <p:spPr>
          <a:xfrm>
            <a:off x="275669" y="1557059"/>
            <a:ext cx="57834" cy="57599"/>
          </a:xfrm>
          <a:custGeom>
            <a:rect b="b" l="l" r="r" t="t"/>
            <a:pathLst>
              <a:path extrusionOk="0" fill="none" h="2198" w="2207">
                <a:moveTo>
                  <a:pt x="0" y="0"/>
                </a:moveTo>
                <a:lnTo>
                  <a:pt x="2207" y="0"/>
                </a:lnTo>
                <a:lnTo>
                  <a:pt x="2207" y="2197"/>
                </a:lnTo>
                <a:lnTo>
                  <a:pt x="0" y="2197"/>
                </a:lnTo>
                <a:close/>
              </a:path>
            </a:pathLst>
          </a:custGeom>
          <a:noFill/>
          <a:ln cap="flat" cmpd="sng" w="2975">
            <a:solidFill>
              <a:srgbClr val="00CFCC"/>
            </a:solidFill>
            <a:prstDash val="solid"/>
            <a:miter lim="9192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" name="Google Shape;15;gf2ac03fca5_2_614"/>
          <p:cNvSpPr/>
          <p:nvPr/>
        </p:nvSpPr>
        <p:spPr>
          <a:xfrm>
            <a:off x="8263673" y="2953681"/>
            <a:ext cx="104086" cy="104322"/>
          </a:xfrm>
          <a:custGeom>
            <a:rect b="b" l="l" r="r" t="t"/>
            <a:pathLst>
              <a:path extrusionOk="0" h="3981" w="3972">
                <a:moveTo>
                  <a:pt x="0" y="1"/>
                </a:moveTo>
                <a:lnTo>
                  <a:pt x="0" y="3981"/>
                </a:lnTo>
                <a:lnTo>
                  <a:pt x="3972" y="3981"/>
                </a:lnTo>
                <a:lnTo>
                  <a:pt x="3972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6" name="Google Shape;16;gf2ac03fca5_2_614"/>
          <p:cNvGrpSpPr/>
          <p:nvPr/>
        </p:nvGrpSpPr>
        <p:grpSpPr>
          <a:xfrm>
            <a:off x="8263682" y="-434366"/>
            <a:ext cx="188886" cy="1181531"/>
            <a:chOff x="2877432" y="975334"/>
            <a:chExt cx="188886" cy="1181531"/>
          </a:xfrm>
        </p:grpSpPr>
        <p:sp>
          <p:nvSpPr>
            <p:cNvPr id="17" name="Google Shape;17;gf2ac03fca5_2_614"/>
            <p:cNvSpPr/>
            <p:nvPr/>
          </p:nvSpPr>
          <p:spPr>
            <a:xfrm>
              <a:off x="2877432" y="1968242"/>
              <a:ext cx="188886" cy="188624"/>
            </a:xfrm>
            <a:custGeom>
              <a:rect b="b" l="l" r="r" t="t"/>
              <a:pathLst>
                <a:path extrusionOk="0" fill="none" h="7198" w="7208">
                  <a:moveTo>
                    <a:pt x="1" y="0"/>
                  </a:moveTo>
                  <a:lnTo>
                    <a:pt x="7208" y="0"/>
                  </a:lnTo>
                  <a:lnTo>
                    <a:pt x="7208" y="7198"/>
                  </a:lnTo>
                  <a:lnTo>
                    <a:pt x="1" y="7198"/>
                  </a:lnTo>
                  <a:close/>
                </a:path>
              </a:pathLst>
            </a:custGeom>
            <a:noFill/>
            <a:ln cap="flat" cmpd="sng" w="5750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" name="Google Shape;18;gf2ac03fca5_2_614"/>
            <p:cNvSpPr/>
            <p:nvPr/>
          </p:nvSpPr>
          <p:spPr>
            <a:xfrm>
              <a:off x="2905393" y="1452501"/>
              <a:ext cx="133226" cy="133252"/>
            </a:xfrm>
            <a:custGeom>
              <a:rect b="b" l="l" r="r" t="t"/>
              <a:pathLst>
                <a:path extrusionOk="0" fill="none" h="5085" w="5084">
                  <a:moveTo>
                    <a:pt x="0" y="1"/>
                  </a:moveTo>
                  <a:lnTo>
                    <a:pt x="5083" y="1"/>
                  </a:lnTo>
                  <a:lnTo>
                    <a:pt x="5083" y="5084"/>
                  </a:lnTo>
                  <a:lnTo>
                    <a:pt x="0" y="5084"/>
                  </a:lnTo>
                  <a:close/>
                </a:path>
              </a:pathLst>
            </a:custGeom>
            <a:noFill/>
            <a:ln cap="flat" cmpd="sng" w="41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" name="Google Shape;19;gf2ac03fca5_2_614"/>
            <p:cNvSpPr/>
            <p:nvPr/>
          </p:nvSpPr>
          <p:spPr>
            <a:xfrm>
              <a:off x="2931651" y="975334"/>
              <a:ext cx="80476" cy="80711"/>
            </a:xfrm>
            <a:custGeom>
              <a:rect b="b" l="l" r="r" t="t"/>
              <a:pathLst>
                <a:path extrusionOk="0" fill="none" h="3080" w="3071">
                  <a:moveTo>
                    <a:pt x="0" y="0"/>
                  </a:moveTo>
                  <a:lnTo>
                    <a:pt x="3070" y="0"/>
                  </a:lnTo>
                  <a:lnTo>
                    <a:pt x="3070" y="3080"/>
                  </a:lnTo>
                  <a:lnTo>
                    <a:pt x="0" y="3080"/>
                  </a:lnTo>
                  <a:close/>
                </a:path>
              </a:pathLst>
            </a:custGeom>
            <a:noFill/>
            <a:ln cap="flat" cmpd="sng" w="25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0" name="Google Shape;20;gf2ac03fca5_2_614"/>
          <p:cNvSpPr/>
          <p:nvPr/>
        </p:nvSpPr>
        <p:spPr>
          <a:xfrm>
            <a:off x="8485996" y="1614632"/>
            <a:ext cx="80502" cy="80476"/>
          </a:xfrm>
          <a:custGeom>
            <a:rect b="b" l="l" r="r" t="t"/>
            <a:pathLst>
              <a:path extrusionOk="0" h="3071" w="3072">
                <a:moveTo>
                  <a:pt x="1" y="0"/>
                </a:moveTo>
                <a:lnTo>
                  <a:pt x="1" y="3070"/>
                </a:lnTo>
                <a:lnTo>
                  <a:pt x="3071" y="3070"/>
                </a:lnTo>
                <a:lnTo>
                  <a:pt x="3071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1" name="Google Shape;21;gf2ac03fca5_2_614"/>
          <p:cNvGrpSpPr/>
          <p:nvPr/>
        </p:nvGrpSpPr>
        <p:grpSpPr>
          <a:xfrm>
            <a:off x="3090746" y="-533657"/>
            <a:ext cx="98059" cy="1147596"/>
            <a:chOff x="3347921" y="16006"/>
            <a:chExt cx="98059" cy="1147596"/>
          </a:xfrm>
        </p:grpSpPr>
        <p:sp>
          <p:nvSpPr>
            <p:cNvPr id="22" name="Google Shape;22;gf2ac03fca5_2_614"/>
            <p:cNvSpPr/>
            <p:nvPr/>
          </p:nvSpPr>
          <p:spPr>
            <a:xfrm>
              <a:off x="3347921" y="1065280"/>
              <a:ext cx="98059" cy="98321"/>
            </a:xfrm>
            <a:custGeom>
              <a:rect b="b" l="l" r="r" t="t"/>
              <a:pathLst>
                <a:path extrusionOk="0" fill="none" h="3752" w="3742">
                  <a:moveTo>
                    <a:pt x="0" y="1"/>
                  </a:moveTo>
                  <a:lnTo>
                    <a:pt x="3741" y="1"/>
                  </a:lnTo>
                  <a:lnTo>
                    <a:pt x="3741" y="3751"/>
                  </a:lnTo>
                  <a:lnTo>
                    <a:pt x="0" y="3751"/>
                  </a:lnTo>
                  <a:close/>
                </a:path>
              </a:pathLst>
            </a:custGeom>
            <a:noFill/>
            <a:ln cap="flat" cmpd="sng" w="2975">
              <a:solidFill>
                <a:srgbClr val="E898AC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gf2ac03fca5_2_614"/>
            <p:cNvSpPr/>
            <p:nvPr/>
          </p:nvSpPr>
          <p:spPr>
            <a:xfrm>
              <a:off x="3392705" y="16006"/>
              <a:ext cx="8464" cy="894665"/>
            </a:xfrm>
            <a:custGeom>
              <a:rect b="b" l="l" r="r" t="t"/>
              <a:pathLst>
                <a:path extrusionOk="0" h="34141" w="323">
                  <a:moveTo>
                    <a:pt x="157" y="1"/>
                  </a:moveTo>
                  <a:lnTo>
                    <a:pt x="1" y="34141"/>
                  </a:lnTo>
                  <a:lnTo>
                    <a:pt x="323" y="34141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4" name="Google Shape;24;gf2ac03fca5_2_614"/>
          <p:cNvGrpSpPr/>
          <p:nvPr/>
        </p:nvGrpSpPr>
        <p:grpSpPr>
          <a:xfrm>
            <a:off x="4892771" y="-340112"/>
            <a:ext cx="121172" cy="760495"/>
            <a:chOff x="5245196" y="3136513"/>
            <a:chExt cx="121172" cy="760495"/>
          </a:xfrm>
        </p:grpSpPr>
        <p:sp>
          <p:nvSpPr>
            <p:cNvPr id="25" name="Google Shape;25;gf2ac03fca5_2_614"/>
            <p:cNvSpPr/>
            <p:nvPr/>
          </p:nvSpPr>
          <p:spPr>
            <a:xfrm>
              <a:off x="5245196" y="3775810"/>
              <a:ext cx="121172" cy="121198"/>
            </a:xfrm>
            <a:custGeom>
              <a:rect b="b" l="l" r="r" t="t"/>
              <a:pathLst>
                <a:path extrusionOk="0" h="4625" w="4624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" name="Google Shape;26;gf2ac03fca5_2_614"/>
            <p:cNvSpPr/>
            <p:nvPr/>
          </p:nvSpPr>
          <p:spPr>
            <a:xfrm>
              <a:off x="5309007" y="3136513"/>
              <a:ext cx="8464" cy="554288"/>
            </a:xfrm>
            <a:custGeom>
              <a:rect b="b" l="l" r="r" t="t"/>
              <a:pathLst>
                <a:path extrusionOk="0" h="21152" w="323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7" name="Google Shape;27;gf2ac03fca5_2_614"/>
          <p:cNvGrpSpPr/>
          <p:nvPr/>
        </p:nvGrpSpPr>
        <p:grpSpPr>
          <a:xfrm>
            <a:off x="250617" y="2402301"/>
            <a:ext cx="188650" cy="2468354"/>
            <a:chOff x="250617" y="2402301"/>
            <a:chExt cx="188650" cy="2468354"/>
          </a:xfrm>
        </p:grpSpPr>
        <p:sp>
          <p:nvSpPr>
            <p:cNvPr id="28" name="Google Shape;28;gf2ac03fca5_2_614"/>
            <p:cNvSpPr/>
            <p:nvPr/>
          </p:nvSpPr>
          <p:spPr>
            <a:xfrm>
              <a:off x="250617" y="4681770"/>
              <a:ext cx="188650" cy="188886"/>
            </a:xfrm>
            <a:custGeom>
              <a:rect b="b" l="l" r="r" t="t"/>
              <a:pathLst>
                <a:path extrusionOk="0" fill="none" h="7208" w="7199">
                  <a:moveTo>
                    <a:pt x="0" y="1"/>
                  </a:moveTo>
                  <a:lnTo>
                    <a:pt x="7198" y="1"/>
                  </a:lnTo>
                  <a:lnTo>
                    <a:pt x="7198" y="7207"/>
                  </a:lnTo>
                  <a:lnTo>
                    <a:pt x="0" y="7207"/>
                  </a:lnTo>
                  <a:close/>
                </a:path>
              </a:pathLst>
            </a:custGeom>
            <a:noFill/>
            <a:ln cap="flat" cmpd="sng" w="5750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gf2ac03fca5_2_614"/>
            <p:cNvSpPr/>
            <p:nvPr/>
          </p:nvSpPr>
          <p:spPr>
            <a:xfrm>
              <a:off x="278316" y="4166291"/>
              <a:ext cx="133226" cy="133226"/>
            </a:xfrm>
            <a:custGeom>
              <a:rect b="b" l="l" r="r" t="t"/>
              <a:pathLst>
                <a:path extrusionOk="0" fill="none" h="5084" w="5084">
                  <a:moveTo>
                    <a:pt x="1" y="0"/>
                  </a:moveTo>
                  <a:lnTo>
                    <a:pt x="5084" y="0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cap="flat" cmpd="sng" w="41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gf2ac03fca5_2_614"/>
            <p:cNvSpPr/>
            <p:nvPr/>
          </p:nvSpPr>
          <p:spPr>
            <a:xfrm>
              <a:off x="304573" y="3689098"/>
              <a:ext cx="80476" cy="80476"/>
            </a:xfrm>
            <a:custGeom>
              <a:rect b="b" l="l" r="r" t="t"/>
              <a:pathLst>
                <a:path extrusionOk="0" fill="none" h="3071" w="3071">
                  <a:moveTo>
                    <a:pt x="1" y="0"/>
                  </a:moveTo>
                  <a:lnTo>
                    <a:pt x="3071" y="0"/>
                  </a:lnTo>
                  <a:lnTo>
                    <a:pt x="3071" y="3071"/>
                  </a:lnTo>
                  <a:lnTo>
                    <a:pt x="1" y="3071"/>
                  </a:lnTo>
                  <a:close/>
                </a:path>
              </a:pathLst>
            </a:custGeom>
            <a:noFill/>
            <a:ln cap="flat" cmpd="sng" w="25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gf2ac03fca5_2_614"/>
            <p:cNvSpPr/>
            <p:nvPr/>
          </p:nvSpPr>
          <p:spPr>
            <a:xfrm>
              <a:off x="340710" y="2402301"/>
              <a:ext cx="8464" cy="1011487"/>
            </a:xfrm>
            <a:custGeom>
              <a:rect b="b" l="l" r="r" t="t"/>
              <a:pathLst>
                <a:path extrusionOk="0" h="38599" w="323">
                  <a:moveTo>
                    <a:pt x="157" y="1"/>
                  </a:moveTo>
                  <a:lnTo>
                    <a:pt x="0" y="38599"/>
                  </a:lnTo>
                  <a:lnTo>
                    <a:pt x="322" y="38599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2" name="Google Shape;32;gf2ac03fca5_2_614"/>
          <p:cNvSpPr/>
          <p:nvPr/>
        </p:nvSpPr>
        <p:spPr>
          <a:xfrm>
            <a:off x="8935726" y="10"/>
            <a:ext cx="8464" cy="2519637"/>
          </a:xfrm>
          <a:custGeom>
            <a:rect b="b" l="l" r="r" t="t"/>
            <a:pathLst>
              <a:path extrusionOk="0" h="96151" w="323">
                <a:moveTo>
                  <a:pt x="166" y="0"/>
                </a:moveTo>
                <a:lnTo>
                  <a:pt x="1" y="96150"/>
                </a:lnTo>
                <a:lnTo>
                  <a:pt x="323" y="96150"/>
                </a:lnTo>
                <a:lnTo>
                  <a:pt x="16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" name="Google Shape;33;gf2ac03fca5_2_614"/>
          <p:cNvSpPr/>
          <p:nvPr/>
        </p:nvSpPr>
        <p:spPr>
          <a:xfrm>
            <a:off x="646863" y="21446"/>
            <a:ext cx="8464" cy="1689069"/>
          </a:xfrm>
          <a:custGeom>
            <a:rect b="b" l="l" r="r" t="t"/>
            <a:pathLst>
              <a:path extrusionOk="0" h="64456" w="323">
                <a:moveTo>
                  <a:pt x="166" y="0"/>
                </a:moveTo>
                <a:lnTo>
                  <a:pt x="1" y="64456"/>
                </a:lnTo>
                <a:lnTo>
                  <a:pt x="322" y="64456"/>
                </a:lnTo>
                <a:lnTo>
                  <a:pt x="16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4" name="Google Shape;34;gf2ac03fca5_2_614"/>
          <p:cNvGrpSpPr/>
          <p:nvPr/>
        </p:nvGrpSpPr>
        <p:grpSpPr>
          <a:xfrm>
            <a:off x="2038689" y="173907"/>
            <a:ext cx="57599" cy="831799"/>
            <a:chOff x="2038689" y="173907"/>
            <a:chExt cx="57599" cy="831799"/>
          </a:xfrm>
        </p:grpSpPr>
        <p:sp>
          <p:nvSpPr>
            <p:cNvPr id="35" name="Google Shape;35;gf2ac03fca5_2_614"/>
            <p:cNvSpPr/>
            <p:nvPr/>
          </p:nvSpPr>
          <p:spPr>
            <a:xfrm>
              <a:off x="2038689" y="947872"/>
              <a:ext cx="57599" cy="57834"/>
            </a:xfrm>
            <a:custGeom>
              <a:rect b="b" l="l" r="r" t="t"/>
              <a:pathLst>
                <a:path extrusionOk="0" fill="none" h="2207" w="2198">
                  <a:moveTo>
                    <a:pt x="1" y="0"/>
                  </a:moveTo>
                  <a:lnTo>
                    <a:pt x="2197" y="0"/>
                  </a:lnTo>
                  <a:lnTo>
                    <a:pt x="2197" y="2206"/>
                  </a:lnTo>
                  <a:lnTo>
                    <a:pt x="1" y="2206"/>
                  </a:lnTo>
                  <a:close/>
                </a:path>
              </a:pathLst>
            </a:custGeom>
            <a:noFill/>
            <a:ln cap="flat" cmpd="sng" w="2975">
              <a:solidFill>
                <a:srgbClr val="00CFCC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6" name="Google Shape;36;gf2ac03fca5_2_614"/>
            <p:cNvSpPr/>
            <p:nvPr/>
          </p:nvSpPr>
          <p:spPr>
            <a:xfrm>
              <a:off x="2063269" y="173907"/>
              <a:ext cx="8438" cy="692074"/>
            </a:xfrm>
            <a:custGeom>
              <a:rect b="b" l="l" r="r" t="t"/>
              <a:pathLst>
                <a:path extrusionOk="0" h="26410" w="322">
                  <a:moveTo>
                    <a:pt x="166" y="1"/>
                  </a:moveTo>
                  <a:lnTo>
                    <a:pt x="0" y="26410"/>
                  </a:lnTo>
                  <a:lnTo>
                    <a:pt x="322" y="26410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_3">
    <p:spTree>
      <p:nvGrpSpPr>
        <p:cNvPr id="405" name="Shape 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Google Shape;406;gf2ac03fca5_2_1494"/>
          <p:cNvSpPr txBox="1"/>
          <p:nvPr>
            <p:ph type="title"/>
          </p:nvPr>
        </p:nvSpPr>
        <p:spPr>
          <a:xfrm>
            <a:off x="2471150" y="1830075"/>
            <a:ext cx="3823200" cy="1121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72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07" name="Google Shape;407;gf2ac03fca5_2_1494"/>
          <p:cNvSpPr txBox="1"/>
          <p:nvPr>
            <p:ph idx="1" type="subTitle"/>
          </p:nvPr>
        </p:nvSpPr>
        <p:spPr>
          <a:xfrm>
            <a:off x="2902550" y="540000"/>
            <a:ext cx="2960400" cy="135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408" name="Google Shape;408;gf2ac03fca5_2_1494"/>
          <p:cNvSpPr txBox="1"/>
          <p:nvPr/>
        </p:nvSpPr>
        <p:spPr>
          <a:xfrm>
            <a:off x="2289500" y="3592806"/>
            <a:ext cx="4186500" cy="9315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CREDITS: This presentation template was created by </a:t>
            </a:r>
            <a:r>
              <a:rPr lang="en-US" sz="1000">
                <a:solidFill>
                  <a:schemeClr val="accent1"/>
                </a:solidFill>
                <a:uFill>
                  <a:noFill/>
                </a:uFill>
                <a:latin typeface="Maven Pro"/>
                <a:ea typeface="Maven Pro"/>
                <a:cs typeface="Maven Pro"/>
                <a:sym typeface="Maven Pro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en-US" sz="10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, including icons by </a:t>
            </a:r>
            <a:r>
              <a:rPr lang="en-US" sz="1000">
                <a:solidFill>
                  <a:schemeClr val="accent2"/>
                </a:solidFill>
                <a:uFill>
                  <a:noFill/>
                </a:uFill>
                <a:latin typeface="Maven Pro"/>
                <a:ea typeface="Maven Pro"/>
                <a:cs typeface="Maven Pro"/>
                <a:sym typeface="Maven Pro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lang="en-US" sz="10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rPr>
              <a:t>, and infographics &amp; images by </a:t>
            </a:r>
            <a:r>
              <a:rPr lang="en-US" sz="1000">
                <a:solidFill>
                  <a:schemeClr val="accent3"/>
                </a:solidFill>
                <a:uFill>
                  <a:noFill/>
                </a:uFill>
                <a:latin typeface="Maven Pro"/>
                <a:ea typeface="Maven Pro"/>
                <a:cs typeface="Maven Pro"/>
                <a:sym typeface="Maven Pro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endParaRPr sz="1000">
              <a:solidFill>
                <a:schemeClr val="accent3"/>
              </a:solidFill>
              <a:latin typeface="Maven Pro"/>
              <a:ea typeface="Maven Pro"/>
              <a:cs typeface="Maven Pro"/>
              <a:sym typeface="Maven Pro"/>
            </a:endParaRPr>
          </a:p>
        </p:txBody>
      </p:sp>
      <p:sp>
        <p:nvSpPr>
          <p:cNvPr id="409" name="Google Shape;409;gf2ac03fca5_2_1494"/>
          <p:cNvSpPr/>
          <p:nvPr/>
        </p:nvSpPr>
        <p:spPr>
          <a:xfrm>
            <a:off x="858247" y="1380669"/>
            <a:ext cx="130760" cy="131015"/>
          </a:xfrm>
          <a:custGeom>
            <a:rect b="b" l="l" r="r" t="t"/>
            <a:pathLst>
              <a:path extrusionOk="0" h="4634" w="4625">
                <a:moveTo>
                  <a:pt x="1" y="0"/>
                </a:moveTo>
                <a:lnTo>
                  <a:pt x="1" y="4633"/>
                </a:lnTo>
                <a:lnTo>
                  <a:pt x="4625" y="4633"/>
                </a:lnTo>
                <a:lnTo>
                  <a:pt x="4625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0" name="Google Shape;410;gf2ac03fca5_2_1494"/>
          <p:cNvSpPr/>
          <p:nvPr/>
        </p:nvSpPr>
        <p:spPr>
          <a:xfrm>
            <a:off x="1802448" y="4340187"/>
            <a:ext cx="131015" cy="131015"/>
          </a:xfrm>
          <a:custGeom>
            <a:rect b="b" l="l" r="r" t="t"/>
            <a:pathLst>
              <a:path extrusionOk="0" h="4634" w="4634">
                <a:moveTo>
                  <a:pt x="1" y="0"/>
                </a:moveTo>
                <a:lnTo>
                  <a:pt x="1" y="4633"/>
                </a:lnTo>
                <a:lnTo>
                  <a:pt x="4634" y="4633"/>
                </a:lnTo>
                <a:lnTo>
                  <a:pt x="4634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1" name="Google Shape;411;gf2ac03fca5_2_1494"/>
          <p:cNvSpPr/>
          <p:nvPr/>
        </p:nvSpPr>
        <p:spPr>
          <a:xfrm>
            <a:off x="7196621" y="809541"/>
            <a:ext cx="131015" cy="131015"/>
          </a:xfrm>
          <a:custGeom>
            <a:rect b="b" l="l" r="r" t="t"/>
            <a:pathLst>
              <a:path extrusionOk="0" h="4634" w="4634">
                <a:moveTo>
                  <a:pt x="0" y="1"/>
                </a:moveTo>
                <a:lnTo>
                  <a:pt x="0" y="4634"/>
                </a:lnTo>
                <a:lnTo>
                  <a:pt x="4633" y="4634"/>
                </a:lnTo>
                <a:lnTo>
                  <a:pt x="4633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2" name="Google Shape;412;gf2ac03fca5_2_1494"/>
          <p:cNvSpPr/>
          <p:nvPr/>
        </p:nvSpPr>
        <p:spPr>
          <a:xfrm>
            <a:off x="7826485" y="4005523"/>
            <a:ext cx="105796" cy="106050"/>
          </a:xfrm>
          <a:custGeom>
            <a:rect b="b" l="l" r="r" t="t"/>
            <a:pathLst>
              <a:path extrusionOk="0" fill="none" h="3751" w="3742">
                <a:moveTo>
                  <a:pt x="1" y="0"/>
                </a:moveTo>
                <a:lnTo>
                  <a:pt x="3742" y="0"/>
                </a:lnTo>
                <a:lnTo>
                  <a:pt x="3742" y="3750"/>
                </a:lnTo>
                <a:lnTo>
                  <a:pt x="1" y="3750"/>
                </a:lnTo>
                <a:close/>
              </a:path>
            </a:pathLst>
          </a:custGeom>
          <a:noFill/>
          <a:ln cap="flat" cmpd="sng" w="2975">
            <a:solidFill>
              <a:srgbClr val="E898AC"/>
            </a:solidFill>
            <a:prstDash val="solid"/>
            <a:miter lim="9192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3" name="Google Shape;413;gf2ac03fca5_2_1494"/>
          <p:cNvSpPr/>
          <p:nvPr/>
        </p:nvSpPr>
        <p:spPr>
          <a:xfrm>
            <a:off x="6669747" y="3108456"/>
            <a:ext cx="62397" cy="62397"/>
          </a:xfrm>
          <a:custGeom>
            <a:rect b="b" l="l" r="r" t="t"/>
            <a:pathLst>
              <a:path extrusionOk="0" fill="none" h="2207" w="2207">
                <a:moveTo>
                  <a:pt x="0" y="1"/>
                </a:moveTo>
                <a:lnTo>
                  <a:pt x="2206" y="1"/>
                </a:lnTo>
                <a:lnTo>
                  <a:pt x="2206" y="2207"/>
                </a:lnTo>
                <a:lnTo>
                  <a:pt x="0" y="2207"/>
                </a:lnTo>
                <a:close/>
              </a:path>
            </a:pathLst>
          </a:custGeom>
          <a:noFill/>
          <a:ln cap="flat" cmpd="sng" w="1375">
            <a:solidFill>
              <a:srgbClr val="E898AC"/>
            </a:solidFill>
            <a:prstDash val="solid"/>
            <a:miter lim="9192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4" name="Google Shape;414;gf2ac03fca5_2_1494"/>
          <p:cNvSpPr/>
          <p:nvPr/>
        </p:nvSpPr>
        <p:spPr>
          <a:xfrm>
            <a:off x="2127273" y="2530788"/>
            <a:ext cx="112298" cy="112553"/>
          </a:xfrm>
          <a:custGeom>
            <a:rect b="b" l="l" r="r" t="t"/>
            <a:pathLst>
              <a:path extrusionOk="0" fill="none" h="3981" w="3972">
                <a:moveTo>
                  <a:pt x="1" y="1"/>
                </a:moveTo>
                <a:lnTo>
                  <a:pt x="3972" y="1"/>
                </a:lnTo>
                <a:lnTo>
                  <a:pt x="3972" y="3981"/>
                </a:lnTo>
                <a:lnTo>
                  <a:pt x="1" y="3981"/>
                </a:lnTo>
                <a:close/>
              </a:path>
            </a:pathLst>
          </a:custGeom>
          <a:noFill/>
          <a:ln cap="flat" cmpd="sng" w="2975">
            <a:solidFill>
              <a:srgbClr val="00CFCC"/>
            </a:solidFill>
            <a:prstDash val="solid"/>
            <a:miter lim="9192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5" name="Google Shape;415;gf2ac03fca5_2_1494"/>
          <p:cNvSpPr/>
          <p:nvPr/>
        </p:nvSpPr>
        <p:spPr>
          <a:xfrm>
            <a:off x="7418926" y="3240515"/>
            <a:ext cx="112298" cy="112553"/>
          </a:xfrm>
          <a:custGeom>
            <a:rect b="b" l="l" r="r" t="t"/>
            <a:pathLst>
              <a:path extrusionOk="0" h="3981" w="3972">
                <a:moveTo>
                  <a:pt x="0" y="1"/>
                </a:moveTo>
                <a:lnTo>
                  <a:pt x="0" y="3981"/>
                </a:lnTo>
                <a:lnTo>
                  <a:pt x="3972" y="3981"/>
                </a:lnTo>
                <a:lnTo>
                  <a:pt x="3972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16" name="Google Shape;416;gf2ac03fca5_2_1494"/>
          <p:cNvSpPr/>
          <p:nvPr/>
        </p:nvSpPr>
        <p:spPr>
          <a:xfrm>
            <a:off x="7751274" y="1218584"/>
            <a:ext cx="86853" cy="86825"/>
          </a:xfrm>
          <a:custGeom>
            <a:rect b="b" l="l" r="r" t="t"/>
            <a:pathLst>
              <a:path extrusionOk="0" h="3071" w="3072">
                <a:moveTo>
                  <a:pt x="1" y="0"/>
                </a:moveTo>
                <a:lnTo>
                  <a:pt x="1" y="3070"/>
                </a:lnTo>
                <a:lnTo>
                  <a:pt x="3071" y="3070"/>
                </a:lnTo>
                <a:lnTo>
                  <a:pt x="3071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17" name="Google Shape;417;gf2ac03fca5_2_1494"/>
          <p:cNvGrpSpPr/>
          <p:nvPr/>
        </p:nvGrpSpPr>
        <p:grpSpPr>
          <a:xfrm>
            <a:off x="6669747" y="-389684"/>
            <a:ext cx="143766" cy="2106420"/>
            <a:chOff x="6780548" y="337714"/>
            <a:chExt cx="133252" cy="1952377"/>
          </a:xfrm>
        </p:grpSpPr>
        <p:sp>
          <p:nvSpPr>
            <p:cNvPr id="418" name="Google Shape;418;gf2ac03fca5_2_1494"/>
            <p:cNvSpPr/>
            <p:nvPr/>
          </p:nvSpPr>
          <p:spPr>
            <a:xfrm>
              <a:off x="6780548" y="2156839"/>
              <a:ext cx="133252" cy="133252"/>
            </a:xfrm>
            <a:custGeom>
              <a:rect b="b" l="l" r="r" t="t"/>
              <a:pathLst>
                <a:path extrusionOk="0" fill="none" h="5085" w="5085">
                  <a:moveTo>
                    <a:pt x="1" y="1"/>
                  </a:moveTo>
                  <a:lnTo>
                    <a:pt x="5084" y="1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cap="flat" cmpd="sng" w="41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" name="Google Shape;419;gf2ac03fca5_2_1494"/>
            <p:cNvSpPr/>
            <p:nvPr/>
          </p:nvSpPr>
          <p:spPr>
            <a:xfrm>
              <a:off x="6842943" y="337714"/>
              <a:ext cx="8464" cy="1695359"/>
            </a:xfrm>
            <a:custGeom>
              <a:rect b="b" l="l" r="r" t="t"/>
              <a:pathLst>
                <a:path extrusionOk="0" h="64696" w="323">
                  <a:moveTo>
                    <a:pt x="157" y="0"/>
                  </a:moveTo>
                  <a:lnTo>
                    <a:pt x="1" y="64695"/>
                  </a:lnTo>
                  <a:lnTo>
                    <a:pt x="322" y="64695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20" name="Google Shape;420;gf2ac03fca5_2_1494"/>
          <p:cNvGrpSpPr/>
          <p:nvPr/>
        </p:nvGrpSpPr>
        <p:grpSpPr>
          <a:xfrm>
            <a:off x="1510029" y="507749"/>
            <a:ext cx="203534" cy="2663107"/>
            <a:chOff x="250617" y="2402301"/>
            <a:chExt cx="188650" cy="2468354"/>
          </a:xfrm>
        </p:grpSpPr>
        <p:sp>
          <p:nvSpPr>
            <p:cNvPr id="421" name="Google Shape;421;gf2ac03fca5_2_1494"/>
            <p:cNvSpPr/>
            <p:nvPr/>
          </p:nvSpPr>
          <p:spPr>
            <a:xfrm>
              <a:off x="250617" y="4681770"/>
              <a:ext cx="188650" cy="188886"/>
            </a:xfrm>
            <a:custGeom>
              <a:rect b="b" l="l" r="r" t="t"/>
              <a:pathLst>
                <a:path extrusionOk="0" fill="none" h="7208" w="7199">
                  <a:moveTo>
                    <a:pt x="0" y="1"/>
                  </a:moveTo>
                  <a:lnTo>
                    <a:pt x="7198" y="1"/>
                  </a:lnTo>
                  <a:lnTo>
                    <a:pt x="7198" y="7207"/>
                  </a:lnTo>
                  <a:lnTo>
                    <a:pt x="0" y="7207"/>
                  </a:lnTo>
                  <a:close/>
                </a:path>
              </a:pathLst>
            </a:custGeom>
            <a:noFill/>
            <a:ln cap="flat" cmpd="sng" w="5750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" name="Google Shape;422;gf2ac03fca5_2_1494"/>
            <p:cNvSpPr/>
            <p:nvPr/>
          </p:nvSpPr>
          <p:spPr>
            <a:xfrm>
              <a:off x="278316" y="4166291"/>
              <a:ext cx="133226" cy="133226"/>
            </a:xfrm>
            <a:custGeom>
              <a:rect b="b" l="l" r="r" t="t"/>
              <a:pathLst>
                <a:path extrusionOk="0" fill="none" h="5084" w="5084">
                  <a:moveTo>
                    <a:pt x="1" y="0"/>
                  </a:moveTo>
                  <a:lnTo>
                    <a:pt x="5084" y="0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cap="flat" cmpd="sng" w="41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" name="Google Shape;423;gf2ac03fca5_2_1494"/>
            <p:cNvSpPr/>
            <p:nvPr/>
          </p:nvSpPr>
          <p:spPr>
            <a:xfrm>
              <a:off x="304573" y="3689098"/>
              <a:ext cx="80476" cy="80476"/>
            </a:xfrm>
            <a:custGeom>
              <a:rect b="b" l="l" r="r" t="t"/>
              <a:pathLst>
                <a:path extrusionOk="0" fill="none" h="3071" w="3071">
                  <a:moveTo>
                    <a:pt x="1" y="0"/>
                  </a:moveTo>
                  <a:lnTo>
                    <a:pt x="3071" y="0"/>
                  </a:lnTo>
                  <a:lnTo>
                    <a:pt x="3071" y="3071"/>
                  </a:lnTo>
                  <a:lnTo>
                    <a:pt x="1" y="3071"/>
                  </a:lnTo>
                  <a:close/>
                </a:path>
              </a:pathLst>
            </a:custGeom>
            <a:noFill/>
            <a:ln cap="flat" cmpd="sng" w="25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" name="Google Shape;424;gf2ac03fca5_2_1494"/>
            <p:cNvSpPr/>
            <p:nvPr/>
          </p:nvSpPr>
          <p:spPr>
            <a:xfrm>
              <a:off x="340710" y="2402301"/>
              <a:ext cx="8464" cy="1011487"/>
            </a:xfrm>
            <a:custGeom>
              <a:rect b="b" l="l" r="r" t="t"/>
              <a:pathLst>
                <a:path extrusionOk="0" h="38599" w="323">
                  <a:moveTo>
                    <a:pt x="157" y="1"/>
                  </a:moveTo>
                  <a:lnTo>
                    <a:pt x="0" y="38599"/>
                  </a:lnTo>
                  <a:lnTo>
                    <a:pt x="322" y="38599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25" name="Google Shape;425;gf2ac03fca5_2_1494"/>
          <p:cNvGrpSpPr/>
          <p:nvPr/>
        </p:nvGrpSpPr>
        <p:grpSpPr>
          <a:xfrm>
            <a:off x="385355" y="1380671"/>
            <a:ext cx="199237" cy="2828935"/>
            <a:chOff x="1608717" y="1280046"/>
            <a:chExt cx="199237" cy="2828935"/>
          </a:xfrm>
        </p:grpSpPr>
        <p:sp>
          <p:nvSpPr>
            <p:cNvPr id="426" name="Google Shape;426;gf2ac03fca5_2_1494"/>
            <p:cNvSpPr/>
            <p:nvPr/>
          </p:nvSpPr>
          <p:spPr>
            <a:xfrm>
              <a:off x="1608717" y="3909744"/>
              <a:ext cx="199237" cy="199237"/>
            </a:xfrm>
            <a:custGeom>
              <a:rect b="b" l="l" r="r" t="t"/>
              <a:pathLst>
                <a:path extrusionOk="0" h="7603" w="7603">
                  <a:moveTo>
                    <a:pt x="0" y="1"/>
                  </a:moveTo>
                  <a:lnTo>
                    <a:pt x="0" y="7602"/>
                  </a:lnTo>
                  <a:lnTo>
                    <a:pt x="7602" y="7602"/>
                  </a:lnTo>
                  <a:lnTo>
                    <a:pt x="7602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" name="Google Shape;427;gf2ac03fca5_2_1494"/>
            <p:cNvSpPr/>
            <p:nvPr/>
          </p:nvSpPr>
          <p:spPr>
            <a:xfrm>
              <a:off x="1656175" y="3269477"/>
              <a:ext cx="104086" cy="104086"/>
            </a:xfrm>
            <a:custGeom>
              <a:rect b="b" l="l" r="r" t="t"/>
              <a:pathLst>
                <a:path extrusionOk="0" h="3972" w="3972">
                  <a:moveTo>
                    <a:pt x="0" y="1"/>
                  </a:moveTo>
                  <a:lnTo>
                    <a:pt x="0" y="3972"/>
                  </a:lnTo>
                  <a:lnTo>
                    <a:pt x="3971" y="3972"/>
                  </a:lnTo>
                  <a:lnTo>
                    <a:pt x="3971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" name="Google Shape;428;gf2ac03fca5_2_1494"/>
            <p:cNvSpPr/>
            <p:nvPr/>
          </p:nvSpPr>
          <p:spPr>
            <a:xfrm>
              <a:off x="1704104" y="1280046"/>
              <a:ext cx="8464" cy="1794099"/>
            </a:xfrm>
            <a:custGeom>
              <a:rect b="b" l="l" r="r" t="t"/>
              <a:pathLst>
                <a:path extrusionOk="0" h="68464" w="323">
                  <a:moveTo>
                    <a:pt x="157" y="0"/>
                  </a:moveTo>
                  <a:lnTo>
                    <a:pt x="0" y="68464"/>
                  </a:lnTo>
                  <a:lnTo>
                    <a:pt x="322" y="68464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29" name="Google Shape;429;gf2ac03fca5_2_1494"/>
          <p:cNvSpPr/>
          <p:nvPr/>
        </p:nvSpPr>
        <p:spPr>
          <a:xfrm>
            <a:off x="1050592" y="3209646"/>
            <a:ext cx="9132" cy="2718457"/>
          </a:xfrm>
          <a:custGeom>
            <a:rect b="b" l="l" r="r" t="t"/>
            <a:pathLst>
              <a:path extrusionOk="0" h="96152" w="323">
                <a:moveTo>
                  <a:pt x="166" y="1"/>
                </a:moveTo>
                <a:lnTo>
                  <a:pt x="1" y="96151"/>
                </a:lnTo>
                <a:lnTo>
                  <a:pt x="322" y="96151"/>
                </a:lnTo>
                <a:lnTo>
                  <a:pt x="166" y="1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30" name="Google Shape;430;gf2ac03fca5_2_1494"/>
          <p:cNvSpPr/>
          <p:nvPr/>
        </p:nvSpPr>
        <p:spPr>
          <a:xfrm>
            <a:off x="7090326" y="2590809"/>
            <a:ext cx="9132" cy="1822361"/>
          </a:xfrm>
          <a:custGeom>
            <a:rect b="b" l="l" r="r" t="t"/>
            <a:pathLst>
              <a:path extrusionOk="0" h="64457" w="323">
                <a:moveTo>
                  <a:pt x="157" y="1"/>
                </a:moveTo>
                <a:lnTo>
                  <a:pt x="0" y="64456"/>
                </a:lnTo>
                <a:lnTo>
                  <a:pt x="322" y="64456"/>
                </a:lnTo>
                <a:lnTo>
                  <a:pt x="157" y="1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31" name="Google Shape;431;gf2ac03fca5_2_1494"/>
          <p:cNvGrpSpPr/>
          <p:nvPr/>
        </p:nvGrpSpPr>
        <p:grpSpPr>
          <a:xfrm>
            <a:off x="989005" y="-389666"/>
            <a:ext cx="62143" cy="897428"/>
            <a:chOff x="2038689" y="173907"/>
            <a:chExt cx="57599" cy="831799"/>
          </a:xfrm>
        </p:grpSpPr>
        <p:sp>
          <p:nvSpPr>
            <p:cNvPr id="432" name="Google Shape;432;gf2ac03fca5_2_1494"/>
            <p:cNvSpPr/>
            <p:nvPr/>
          </p:nvSpPr>
          <p:spPr>
            <a:xfrm>
              <a:off x="2038689" y="947872"/>
              <a:ext cx="57599" cy="57834"/>
            </a:xfrm>
            <a:custGeom>
              <a:rect b="b" l="l" r="r" t="t"/>
              <a:pathLst>
                <a:path extrusionOk="0" fill="none" h="2207" w="2198">
                  <a:moveTo>
                    <a:pt x="1" y="0"/>
                  </a:moveTo>
                  <a:lnTo>
                    <a:pt x="2197" y="0"/>
                  </a:lnTo>
                  <a:lnTo>
                    <a:pt x="2197" y="2206"/>
                  </a:lnTo>
                  <a:lnTo>
                    <a:pt x="1" y="2206"/>
                  </a:lnTo>
                  <a:close/>
                </a:path>
              </a:pathLst>
            </a:custGeom>
            <a:noFill/>
            <a:ln cap="flat" cmpd="sng" w="2975">
              <a:solidFill>
                <a:srgbClr val="00CFCC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" name="Google Shape;433;gf2ac03fca5_2_1494"/>
            <p:cNvSpPr/>
            <p:nvPr/>
          </p:nvSpPr>
          <p:spPr>
            <a:xfrm>
              <a:off x="2063269" y="173907"/>
              <a:ext cx="8438" cy="692074"/>
            </a:xfrm>
            <a:custGeom>
              <a:rect b="b" l="l" r="r" t="t"/>
              <a:pathLst>
                <a:path extrusionOk="0" h="26410" w="322">
                  <a:moveTo>
                    <a:pt x="166" y="1"/>
                  </a:moveTo>
                  <a:lnTo>
                    <a:pt x="0" y="26410"/>
                  </a:lnTo>
                  <a:lnTo>
                    <a:pt x="322" y="26410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34" name="Google Shape;434;gf2ac03fca5_2_1494"/>
          <p:cNvGrpSpPr/>
          <p:nvPr/>
        </p:nvGrpSpPr>
        <p:grpSpPr>
          <a:xfrm>
            <a:off x="8568723" y="2184809"/>
            <a:ext cx="214702" cy="2308597"/>
            <a:chOff x="8008096" y="2108910"/>
            <a:chExt cx="199001" cy="2139769"/>
          </a:xfrm>
        </p:grpSpPr>
        <p:sp>
          <p:nvSpPr>
            <p:cNvPr id="435" name="Google Shape;435;gf2ac03fca5_2_1494"/>
            <p:cNvSpPr/>
            <p:nvPr/>
          </p:nvSpPr>
          <p:spPr>
            <a:xfrm>
              <a:off x="8008096" y="4049705"/>
              <a:ext cx="199001" cy="198975"/>
            </a:xfrm>
            <a:custGeom>
              <a:rect b="b" l="l" r="r" t="t"/>
              <a:pathLst>
                <a:path extrusionOk="0" h="7593" w="7594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" name="Google Shape;436;gf2ac03fca5_2_1494"/>
            <p:cNvSpPr/>
            <p:nvPr/>
          </p:nvSpPr>
          <p:spPr>
            <a:xfrm>
              <a:off x="8103246" y="2108910"/>
              <a:ext cx="8464" cy="1793863"/>
            </a:xfrm>
            <a:custGeom>
              <a:rect b="b" l="l" r="r" t="t"/>
              <a:pathLst>
                <a:path extrusionOk="0" h="68455" w="323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37" name="Google Shape;437;gf2ac03fca5_2_1494"/>
          <p:cNvSpPr/>
          <p:nvPr/>
        </p:nvSpPr>
        <p:spPr>
          <a:xfrm>
            <a:off x="6423211" y="3192659"/>
            <a:ext cx="86853" cy="86825"/>
          </a:xfrm>
          <a:custGeom>
            <a:rect b="b" l="l" r="r" t="t"/>
            <a:pathLst>
              <a:path extrusionOk="0" h="3071" w="3072">
                <a:moveTo>
                  <a:pt x="1" y="0"/>
                </a:moveTo>
                <a:lnTo>
                  <a:pt x="1" y="3070"/>
                </a:lnTo>
                <a:lnTo>
                  <a:pt x="3071" y="3070"/>
                </a:lnTo>
                <a:lnTo>
                  <a:pt x="3071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38" name="Google Shape;438;gf2ac03fca5_2_1494"/>
          <p:cNvGrpSpPr/>
          <p:nvPr/>
        </p:nvGrpSpPr>
        <p:grpSpPr>
          <a:xfrm>
            <a:off x="8221223" y="9"/>
            <a:ext cx="214702" cy="2308597"/>
            <a:chOff x="8008096" y="2108910"/>
            <a:chExt cx="199001" cy="2139769"/>
          </a:xfrm>
        </p:grpSpPr>
        <p:sp>
          <p:nvSpPr>
            <p:cNvPr id="439" name="Google Shape;439;gf2ac03fca5_2_1494"/>
            <p:cNvSpPr/>
            <p:nvPr/>
          </p:nvSpPr>
          <p:spPr>
            <a:xfrm>
              <a:off x="8008096" y="4049705"/>
              <a:ext cx="199001" cy="198975"/>
            </a:xfrm>
            <a:custGeom>
              <a:rect b="b" l="l" r="r" t="t"/>
              <a:pathLst>
                <a:path extrusionOk="0" h="7593" w="7594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" name="Google Shape;440;gf2ac03fca5_2_1494"/>
            <p:cNvSpPr/>
            <p:nvPr/>
          </p:nvSpPr>
          <p:spPr>
            <a:xfrm>
              <a:off x="8103246" y="2108910"/>
              <a:ext cx="8464" cy="1793863"/>
            </a:xfrm>
            <a:custGeom>
              <a:rect b="b" l="l" r="r" t="t"/>
              <a:pathLst>
                <a:path extrusionOk="0" h="68455" w="323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list">
  <p:cSld name="CUSTOM_4">
    <p:spTree>
      <p:nvGrpSpPr>
        <p:cNvPr id="441" name="Shape 4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2" name="Google Shape;442;gf2ac03fca5_2_1530"/>
          <p:cNvSpPr txBox="1"/>
          <p:nvPr>
            <p:ph idx="1" type="body"/>
          </p:nvPr>
        </p:nvSpPr>
        <p:spPr>
          <a:xfrm>
            <a:off x="597375" y="1063525"/>
            <a:ext cx="3908700" cy="378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Livvic Light"/>
              <a:buChar char="●"/>
              <a:defRPr sz="1200"/>
            </a:lvl1pPr>
            <a:lvl2pPr indent="-292100" lvl="1" marL="914400" rtl="0">
              <a:spcBef>
                <a:spcPts val="1600"/>
              </a:spcBef>
              <a:spcAft>
                <a:spcPts val="0"/>
              </a:spcAft>
              <a:buSzPts val="1000"/>
              <a:buFont typeface="Nunito Light"/>
              <a:buChar char="○"/>
              <a:defRPr/>
            </a:lvl2pPr>
            <a:lvl3pPr indent="-292100" lvl="2" marL="1371600" rtl="0">
              <a:spcBef>
                <a:spcPts val="1600"/>
              </a:spcBef>
              <a:spcAft>
                <a:spcPts val="0"/>
              </a:spcAft>
              <a:buSzPts val="1000"/>
              <a:buFont typeface="Nunito Light"/>
              <a:buChar char="■"/>
              <a:defRPr/>
            </a:lvl3pPr>
            <a:lvl4pPr indent="-292100" lvl="3" marL="1828800" rtl="0">
              <a:spcBef>
                <a:spcPts val="1600"/>
              </a:spcBef>
              <a:spcAft>
                <a:spcPts val="0"/>
              </a:spcAft>
              <a:buSzPts val="1000"/>
              <a:buFont typeface="Nunito Light"/>
              <a:buChar char="●"/>
              <a:defRPr/>
            </a:lvl4pPr>
            <a:lvl5pPr indent="-292100" lvl="4" marL="2286000" rtl="0">
              <a:spcBef>
                <a:spcPts val="1600"/>
              </a:spcBef>
              <a:spcAft>
                <a:spcPts val="0"/>
              </a:spcAft>
              <a:buSzPts val="1000"/>
              <a:buFont typeface="Nunito Light"/>
              <a:buChar char="○"/>
              <a:defRPr/>
            </a:lvl5pPr>
            <a:lvl6pPr indent="-292100" lvl="5" marL="2743200" rtl="0">
              <a:spcBef>
                <a:spcPts val="1600"/>
              </a:spcBef>
              <a:spcAft>
                <a:spcPts val="0"/>
              </a:spcAft>
              <a:buSzPts val="1000"/>
              <a:buFont typeface="Nunito Light"/>
              <a:buChar char="■"/>
              <a:defRPr/>
            </a:lvl6pPr>
            <a:lvl7pPr indent="-292100" lvl="6" marL="3200400" rtl="0">
              <a:spcBef>
                <a:spcPts val="1600"/>
              </a:spcBef>
              <a:spcAft>
                <a:spcPts val="0"/>
              </a:spcAft>
              <a:buSzPts val="1000"/>
              <a:buFont typeface="Nunito Light"/>
              <a:buChar char="●"/>
              <a:defRPr/>
            </a:lvl7pPr>
            <a:lvl8pPr indent="-292100" lvl="7" marL="3657600" rtl="0">
              <a:spcBef>
                <a:spcPts val="1600"/>
              </a:spcBef>
              <a:spcAft>
                <a:spcPts val="0"/>
              </a:spcAft>
              <a:buSzPts val="1000"/>
              <a:buFont typeface="Nunito Light"/>
              <a:buChar char="○"/>
              <a:defRPr/>
            </a:lvl8pPr>
            <a:lvl9pPr indent="-292100" lvl="8" marL="4114800" rtl="0">
              <a:spcBef>
                <a:spcPts val="1600"/>
              </a:spcBef>
              <a:spcAft>
                <a:spcPts val="1600"/>
              </a:spcAft>
              <a:buSzPts val="1000"/>
              <a:buFont typeface="Nunito Light"/>
              <a:buChar char="■"/>
              <a:defRPr/>
            </a:lvl9pPr>
          </a:lstStyle>
          <a:p/>
        </p:txBody>
      </p:sp>
      <p:sp>
        <p:nvSpPr>
          <p:cNvPr id="443" name="Google Shape;443;gf2ac03fca5_2_1530"/>
          <p:cNvSpPr txBox="1"/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/>
        </p:txBody>
      </p:sp>
      <p:sp>
        <p:nvSpPr>
          <p:cNvPr id="444" name="Google Shape;444;gf2ac03fca5_2_1530"/>
          <p:cNvSpPr txBox="1"/>
          <p:nvPr>
            <p:ph idx="2" type="body"/>
          </p:nvPr>
        </p:nvSpPr>
        <p:spPr>
          <a:xfrm>
            <a:off x="4690125" y="1063525"/>
            <a:ext cx="3908700" cy="378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EC5D37"/>
              </a:buClr>
              <a:buSzPts val="1000"/>
              <a:buFont typeface="Livvic Light"/>
              <a:buChar char="●"/>
              <a:defRPr sz="1200"/>
            </a:lvl1pPr>
            <a:lvl2pPr indent="-292100" lvl="1" marL="914400" rtl="0">
              <a:spcBef>
                <a:spcPts val="1600"/>
              </a:spcBef>
              <a:spcAft>
                <a:spcPts val="0"/>
              </a:spcAft>
              <a:buClr>
                <a:srgbClr val="FFC800"/>
              </a:buClr>
              <a:buSzPts val="1000"/>
              <a:buFont typeface="Nunito Light"/>
              <a:buChar char="○"/>
              <a:defRPr/>
            </a:lvl2pPr>
            <a:lvl3pPr indent="-292100" lvl="2" marL="1371600" rtl="0">
              <a:spcBef>
                <a:spcPts val="1600"/>
              </a:spcBef>
              <a:spcAft>
                <a:spcPts val="0"/>
              </a:spcAft>
              <a:buClr>
                <a:srgbClr val="FFC800"/>
              </a:buClr>
              <a:buSzPts val="1000"/>
              <a:buFont typeface="Nunito Light"/>
              <a:buChar char="■"/>
              <a:defRPr/>
            </a:lvl3pPr>
            <a:lvl4pPr indent="-292100" lvl="3" marL="1828800" rtl="0">
              <a:spcBef>
                <a:spcPts val="1600"/>
              </a:spcBef>
              <a:spcAft>
                <a:spcPts val="0"/>
              </a:spcAft>
              <a:buClr>
                <a:srgbClr val="FFC800"/>
              </a:buClr>
              <a:buSzPts val="1000"/>
              <a:buFont typeface="Nunito Light"/>
              <a:buChar char="●"/>
              <a:defRPr/>
            </a:lvl4pPr>
            <a:lvl5pPr indent="-292100" lvl="4" marL="22860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Nunito Light"/>
              <a:buChar char="○"/>
              <a:defRPr/>
            </a:lvl5pPr>
            <a:lvl6pPr indent="-292100" lvl="5" marL="27432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Nunito Light"/>
              <a:buChar char="■"/>
              <a:defRPr/>
            </a:lvl6pPr>
            <a:lvl7pPr indent="-292100" lvl="6" marL="32004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Nunito Light"/>
              <a:buChar char="●"/>
              <a:defRPr/>
            </a:lvl7pPr>
            <a:lvl8pPr indent="-292100" lvl="7" marL="3657600" rtl="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000"/>
              <a:buFont typeface="Nunito Light"/>
              <a:buChar char="○"/>
              <a:defRPr/>
            </a:lvl8pPr>
            <a:lvl9pPr indent="-292100" lvl="8" marL="4114800" rtl="0"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000"/>
              <a:buFont typeface="Nunito Light"/>
              <a:buChar char="■"/>
              <a:defRPr/>
            </a:lvl9pPr>
          </a:lstStyle>
          <a:p/>
        </p:txBody>
      </p:sp>
      <p:sp>
        <p:nvSpPr>
          <p:cNvPr id="445" name="Google Shape;445;gf2ac03fca5_2_1530"/>
          <p:cNvSpPr/>
          <p:nvPr/>
        </p:nvSpPr>
        <p:spPr>
          <a:xfrm>
            <a:off x="8829925" y="1123700"/>
            <a:ext cx="108650" cy="108625"/>
          </a:xfrm>
          <a:custGeom>
            <a:rect b="b" l="l" r="r" t="t"/>
            <a:pathLst>
              <a:path extrusionOk="0" h="4345" w="4346">
                <a:moveTo>
                  <a:pt x="4027" y="337"/>
                </a:moveTo>
                <a:lnTo>
                  <a:pt x="4027" y="4008"/>
                </a:lnTo>
                <a:lnTo>
                  <a:pt x="338" y="4008"/>
                </a:lnTo>
                <a:lnTo>
                  <a:pt x="338" y="337"/>
                </a:lnTo>
                <a:close/>
                <a:moveTo>
                  <a:pt x="1" y="0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6" name="Google Shape;446;gf2ac03fca5_2_1530"/>
          <p:cNvSpPr/>
          <p:nvPr/>
        </p:nvSpPr>
        <p:spPr>
          <a:xfrm>
            <a:off x="9156250" y="1340450"/>
            <a:ext cx="111450" cy="110975"/>
          </a:xfrm>
          <a:custGeom>
            <a:rect b="b" l="l" r="r" t="t"/>
            <a:pathLst>
              <a:path extrusionOk="0" h="4439" w="4458">
                <a:moveTo>
                  <a:pt x="4008" y="431"/>
                </a:moveTo>
                <a:lnTo>
                  <a:pt x="4008" y="4008"/>
                </a:lnTo>
                <a:lnTo>
                  <a:pt x="431" y="4008"/>
                </a:lnTo>
                <a:lnTo>
                  <a:pt x="431" y="431"/>
                </a:lnTo>
                <a:close/>
                <a:moveTo>
                  <a:pt x="0" y="1"/>
                </a:moveTo>
                <a:lnTo>
                  <a:pt x="0" y="4439"/>
                </a:lnTo>
                <a:lnTo>
                  <a:pt x="4457" y="4439"/>
                </a:lnTo>
                <a:lnTo>
                  <a:pt x="4457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7" name="Google Shape;447;gf2ac03fca5_2_1530"/>
          <p:cNvSpPr/>
          <p:nvPr/>
        </p:nvSpPr>
        <p:spPr>
          <a:xfrm>
            <a:off x="5809850" y="214400"/>
            <a:ext cx="108625" cy="108625"/>
          </a:xfrm>
          <a:custGeom>
            <a:rect b="b" l="l" r="r" t="t"/>
            <a:pathLst>
              <a:path extrusionOk="0" h="4345" w="4345">
                <a:moveTo>
                  <a:pt x="4008" y="337"/>
                </a:moveTo>
                <a:lnTo>
                  <a:pt x="4008" y="4008"/>
                </a:lnTo>
                <a:lnTo>
                  <a:pt x="337" y="4008"/>
                </a:lnTo>
                <a:lnTo>
                  <a:pt x="337" y="337"/>
                </a:lnTo>
                <a:close/>
                <a:moveTo>
                  <a:pt x="0" y="0"/>
                </a:moveTo>
                <a:lnTo>
                  <a:pt x="0" y="4345"/>
                </a:lnTo>
                <a:lnTo>
                  <a:pt x="4345" y="4345"/>
                </a:lnTo>
                <a:lnTo>
                  <a:pt x="4345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8" name="Google Shape;448;gf2ac03fca5_2_1530"/>
          <p:cNvSpPr/>
          <p:nvPr/>
        </p:nvSpPr>
        <p:spPr>
          <a:xfrm>
            <a:off x="7079800" y="420088"/>
            <a:ext cx="164825" cy="164375"/>
          </a:xfrm>
          <a:custGeom>
            <a:rect b="b" l="l" r="r" t="t"/>
            <a:pathLst>
              <a:path extrusionOk="0" h="6575" w="6593">
                <a:moveTo>
                  <a:pt x="6256" y="338"/>
                </a:moveTo>
                <a:lnTo>
                  <a:pt x="6256" y="6237"/>
                </a:lnTo>
                <a:lnTo>
                  <a:pt x="338" y="6237"/>
                </a:lnTo>
                <a:lnTo>
                  <a:pt x="338" y="338"/>
                </a:lnTo>
                <a:close/>
                <a:moveTo>
                  <a:pt x="1" y="1"/>
                </a:moveTo>
                <a:lnTo>
                  <a:pt x="1" y="6574"/>
                </a:lnTo>
                <a:lnTo>
                  <a:pt x="6593" y="6574"/>
                </a:lnTo>
                <a:lnTo>
                  <a:pt x="6593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9" name="Google Shape;449;gf2ac03fca5_2_1530"/>
          <p:cNvSpPr/>
          <p:nvPr/>
        </p:nvSpPr>
        <p:spPr>
          <a:xfrm>
            <a:off x="7952700" y="278513"/>
            <a:ext cx="44975" cy="44500"/>
          </a:xfrm>
          <a:custGeom>
            <a:rect b="b" l="l" r="r" t="t"/>
            <a:pathLst>
              <a:path extrusionOk="0" h="1780" w="1799">
                <a:moveTo>
                  <a:pt x="1" y="1"/>
                </a:moveTo>
                <a:lnTo>
                  <a:pt x="1" y="1780"/>
                </a:lnTo>
                <a:lnTo>
                  <a:pt x="1798" y="1780"/>
                </a:lnTo>
                <a:lnTo>
                  <a:pt x="1798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0" name="Google Shape;450;gf2ac03fca5_2_1530"/>
          <p:cNvSpPr/>
          <p:nvPr/>
        </p:nvSpPr>
        <p:spPr>
          <a:xfrm>
            <a:off x="7372450" y="-69325"/>
            <a:ext cx="155925" cy="155925"/>
          </a:xfrm>
          <a:custGeom>
            <a:rect b="b" l="l" r="r" t="t"/>
            <a:pathLst>
              <a:path extrusionOk="0" h="6237" w="6237">
                <a:moveTo>
                  <a:pt x="0" y="0"/>
                </a:moveTo>
                <a:lnTo>
                  <a:pt x="0" y="6236"/>
                </a:lnTo>
                <a:lnTo>
                  <a:pt x="6236" y="6236"/>
                </a:lnTo>
                <a:lnTo>
                  <a:pt x="6236" y="0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1" name="Google Shape;451;gf2ac03fca5_2_1530"/>
          <p:cNvSpPr/>
          <p:nvPr/>
        </p:nvSpPr>
        <p:spPr>
          <a:xfrm>
            <a:off x="8464275" y="355050"/>
            <a:ext cx="155925" cy="156400"/>
          </a:xfrm>
          <a:custGeom>
            <a:rect b="b" l="l" r="r" t="t"/>
            <a:pathLst>
              <a:path extrusionOk="0" h="6256" w="6237">
                <a:moveTo>
                  <a:pt x="1" y="1"/>
                </a:moveTo>
                <a:lnTo>
                  <a:pt x="1" y="6256"/>
                </a:lnTo>
                <a:lnTo>
                  <a:pt x="6237" y="6256"/>
                </a:lnTo>
                <a:lnTo>
                  <a:pt x="6237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2" name="Google Shape;452;gf2ac03fca5_2_1530"/>
          <p:cNvSpPr/>
          <p:nvPr/>
        </p:nvSpPr>
        <p:spPr>
          <a:xfrm>
            <a:off x="7264275" y="607363"/>
            <a:ext cx="122675" cy="122675"/>
          </a:xfrm>
          <a:custGeom>
            <a:rect b="b" l="l" r="r" t="t"/>
            <a:pathLst>
              <a:path extrusionOk="0" h="4907" w="4907">
                <a:moveTo>
                  <a:pt x="0" y="1"/>
                </a:moveTo>
                <a:lnTo>
                  <a:pt x="0" y="4907"/>
                </a:lnTo>
                <a:lnTo>
                  <a:pt x="4907" y="4907"/>
                </a:lnTo>
                <a:lnTo>
                  <a:pt x="4907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3" name="Google Shape;453;gf2ac03fca5_2_1530"/>
          <p:cNvSpPr/>
          <p:nvPr/>
        </p:nvSpPr>
        <p:spPr>
          <a:xfrm>
            <a:off x="6298850" y="907625"/>
            <a:ext cx="155925" cy="155900"/>
          </a:xfrm>
          <a:custGeom>
            <a:rect b="b" l="l" r="r" t="t"/>
            <a:pathLst>
              <a:path extrusionOk="0" h="6236" w="6237">
                <a:moveTo>
                  <a:pt x="1" y="0"/>
                </a:moveTo>
                <a:lnTo>
                  <a:pt x="1" y="6236"/>
                </a:lnTo>
                <a:lnTo>
                  <a:pt x="6237" y="6236"/>
                </a:lnTo>
                <a:lnTo>
                  <a:pt x="6237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4" name="Google Shape;454;gf2ac03fca5_2_1530"/>
          <p:cNvSpPr/>
          <p:nvPr/>
        </p:nvSpPr>
        <p:spPr>
          <a:xfrm>
            <a:off x="-83000" y="4540463"/>
            <a:ext cx="164825" cy="164375"/>
          </a:xfrm>
          <a:custGeom>
            <a:rect b="b" l="l" r="r" t="t"/>
            <a:pathLst>
              <a:path extrusionOk="0" h="6575" w="6593">
                <a:moveTo>
                  <a:pt x="6256" y="338"/>
                </a:moveTo>
                <a:lnTo>
                  <a:pt x="6256" y="6237"/>
                </a:lnTo>
                <a:lnTo>
                  <a:pt x="338" y="6237"/>
                </a:lnTo>
                <a:lnTo>
                  <a:pt x="338" y="338"/>
                </a:lnTo>
                <a:close/>
                <a:moveTo>
                  <a:pt x="1" y="1"/>
                </a:moveTo>
                <a:lnTo>
                  <a:pt x="1" y="6574"/>
                </a:lnTo>
                <a:lnTo>
                  <a:pt x="6593" y="6574"/>
                </a:lnTo>
                <a:lnTo>
                  <a:pt x="6593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5" name="Google Shape;455;gf2ac03fca5_2_1530"/>
          <p:cNvSpPr/>
          <p:nvPr/>
        </p:nvSpPr>
        <p:spPr>
          <a:xfrm>
            <a:off x="101475" y="4727738"/>
            <a:ext cx="122675" cy="122675"/>
          </a:xfrm>
          <a:custGeom>
            <a:rect b="b" l="l" r="r" t="t"/>
            <a:pathLst>
              <a:path extrusionOk="0" h="4907" w="4907">
                <a:moveTo>
                  <a:pt x="0" y="1"/>
                </a:moveTo>
                <a:lnTo>
                  <a:pt x="0" y="4907"/>
                </a:lnTo>
                <a:lnTo>
                  <a:pt x="4907" y="4907"/>
                </a:lnTo>
                <a:lnTo>
                  <a:pt x="4907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CUSTOM_5">
    <p:spTree>
      <p:nvGrpSpPr>
        <p:cNvPr id="456" name="Shape 45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noFill/>
      </p:bgPr>
    </p:bg>
    <p:spTree>
      <p:nvGrpSpPr>
        <p:cNvPr id="457" name="Shape 45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gf2ac03fca5_2_1129"/>
          <p:cNvSpPr txBox="1"/>
          <p:nvPr>
            <p:ph type="ctrTitle"/>
          </p:nvPr>
        </p:nvSpPr>
        <p:spPr>
          <a:xfrm>
            <a:off x="1561650" y="751888"/>
            <a:ext cx="60207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42" name="Google Shape;42;gf2ac03fca5_2_1129"/>
          <p:cNvSpPr txBox="1"/>
          <p:nvPr>
            <p:ph idx="1" type="subTitle"/>
          </p:nvPr>
        </p:nvSpPr>
        <p:spPr>
          <a:xfrm>
            <a:off x="2924250" y="2804488"/>
            <a:ext cx="32955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43" name="Google Shape;43;gf2ac03fca5_2_1129"/>
          <p:cNvSpPr/>
          <p:nvPr/>
        </p:nvSpPr>
        <p:spPr>
          <a:xfrm>
            <a:off x="1060456" y="1158638"/>
            <a:ext cx="121198" cy="121434"/>
          </a:xfrm>
          <a:custGeom>
            <a:rect b="b" l="l" r="r" t="t"/>
            <a:pathLst>
              <a:path extrusionOk="0" h="4634" w="4625">
                <a:moveTo>
                  <a:pt x="1" y="0"/>
                </a:moveTo>
                <a:lnTo>
                  <a:pt x="1" y="4633"/>
                </a:lnTo>
                <a:lnTo>
                  <a:pt x="4625" y="4633"/>
                </a:lnTo>
                <a:lnTo>
                  <a:pt x="4625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" name="Google Shape;44;gf2ac03fca5_2_1129"/>
          <p:cNvSpPr/>
          <p:nvPr/>
        </p:nvSpPr>
        <p:spPr>
          <a:xfrm>
            <a:off x="7799740" y="916059"/>
            <a:ext cx="121434" cy="121434"/>
          </a:xfrm>
          <a:custGeom>
            <a:rect b="b" l="l" r="r" t="t"/>
            <a:pathLst>
              <a:path extrusionOk="0" h="4634" w="4634">
                <a:moveTo>
                  <a:pt x="0" y="1"/>
                </a:moveTo>
                <a:lnTo>
                  <a:pt x="0" y="4634"/>
                </a:lnTo>
                <a:lnTo>
                  <a:pt x="4633" y="4634"/>
                </a:lnTo>
                <a:lnTo>
                  <a:pt x="4633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" name="Google Shape;45;gf2ac03fca5_2_1129"/>
          <p:cNvSpPr/>
          <p:nvPr/>
        </p:nvSpPr>
        <p:spPr>
          <a:xfrm>
            <a:off x="5257933" y="2452405"/>
            <a:ext cx="57599" cy="57599"/>
          </a:xfrm>
          <a:custGeom>
            <a:rect b="b" l="l" r="r" t="t"/>
            <a:pathLst>
              <a:path extrusionOk="0" fill="none" h="2198" w="2198">
                <a:moveTo>
                  <a:pt x="1" y="1"/>
                </a:moveTo>
                <a:lnTo>
                  <a:pt x="2198" y="1"/>
                </a:lnTo>
                <a:lnTo>
                  <a:pt x="2198" y="2198"/>
                </a:lnTo>
                <a:lnTo>
                  <a:pt x="1" y="2198"/>
                </a:lnTo>
                <a:close/>
              </a:path>
            </a:pathLst>
          </a:custGeom>
          <a:noFill/>
          <a:ln cap="flat" cmpd="sng" w="1375">
            <a:solidFill>
              <a:srgbClr val="E898AC"/>
            </a:solidFill>
            <a:prstDash val="solid"/>
            <a:miter lim="9192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" name="Google Shape;46;gf2ac03fca5_2_1129"/>
          <p:cNvSpPr/>
          <p:nvPr/>
        </p:nvSpPr>
        <p:spPr>
          <a:xfrm>
            <a:off x="8710023" y="4821495"/>
            <a:ext cx="98059" cy="98295"/>
          </a:xfrm>
          <a:custGeom>
            <a:rect b="b" l="l" r="r" t="t"/>
            <a:pathLst>
              <a:path extrusionOk="0" fill="none" h="3751" w="3742">
                <a:moveTo>
                  <a:pt x="1" y="0"/>
                </a:moveTo>
                <a:lnTo>
                  <a:pt x="3742" y="0"/>
                </a:lnTo>
                <a:lnTo>
                  <a:pt x="3742" y="3750"/>
                </a:lnTo>
                <a:lnTo>
                  <a:pt x="1" y="3750"/>
                </a:lnTo>
                <a:close/>
              </a:path>
            </a:pathLst>
          </a:custGeom>
          <a:noFill/>
          <a:ln cap="flat" cmpd="sng" w="2975">
            <a:solidFill>
              <a:srgbClr val="E898AC"/>
            </a:solidFill>
            <a:prstDash val="solid"/>
            <a:miter lim="9192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" name="Google Shape;47;gf2ac03fca5_2_1129"/>
          <p:cNvSpPr/>
          <p:nvPr/>
        </p:nvSpPr>
        <p:spPr>
          <a:xfrm>
            <a:off x="275669" y="1557059"/>
            <a:ext cx="57834" cy="57599"/>
          </a:xfrm>
          <a:custGeom>
            <a:rect b="b" l="l" r="r" t="t"/>
            <a:pathLst>
              <a:path extrusionOk="0" fill="none" h="2198" w="2207">
                <a:moveTo>
                  <a:pt x="0" y="0"/>
                </a:moveTo>
                <a:lnTo>
                  <a:pt x="2207" y="0"/>
                </a:lnTo>
                <a:lnTo>
                  <a:pt x="2207" y="2197"/>
                </a:lnTo>
                <a:lnTo>
                  <a:pt x="0" y="2197"/>
                </a:lnTo>
                <a:close/>
              </a:path>
            </a:pathLst>
          </a:custGeom>
          <a:noFill/>
          <a:ln cap="flat" cmpd="sng" w="2975">
            <a:solidFill>
              <a:srgbClr val="00CFCC"/>
            </a:solidFill>
            <a:prstDash val="solid"/>
            <a:miter lim="9192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" name="Google Shape;48;gf2ac03fca5_2_1129"/>
          <p:cNvSpPr/>
          <p:nvPr/>
        </p:nvSpPr>
        <p:spPr>
          <a:xfrm>
            <a:off x="8263673" y="2953681"/>
            <a:ext cx="104086" cy="104322"/>
          </a:xfrm>
          <a:custGeom>
            <a:rect b="b" l="l" r="r" t="t"/>
            <a:pathLst>
              <a:path extrusionOk="0" h="3981" w="3972">
                <a:moveTo>
                  <a:pt x="0" y="1"/>
                </a:moveTo>
                <a:lnTo>
                  <a:pt x="0" y="3981"/>
                </a:lnTo>
                <a:lnTo>
                  <a:pt x="3972" y="3981"/>
                </a:lnTo>
                <a:lnTo>
                  <a:pt x="3972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9" name="Google Shape;49;gf2ac03fca5_2_1129"/>
          <p:cNvGrpSpPr/>
          <p:nvPr/>
        </p:nvGrpSpPr>
        <p:grpSpPr>
          <a:xfrm>
            <a:off x="8263682" y="-434366"/>
            <a:ext cx="188886" cy="1181531"/>
            <a:chOff x="2877432" y="975334"/>
            <a:chExt cx="188886" cy="1181531"/>
          </a:xfrm>
        </p:grpSpPr>
        <p:sp>
          <p:nvSpPr>
            <p:cNvPr id="50" name="Google Shape;50;gf2ac03fca5_2_1129"/>
            <p:cNvSpPr/>
            <p:nvPr/>
          </p:nvSpPr>
          <p:spPr>
            <a:xfrm>
              <a:off x="2877432" y="1968242"/>
              <a:ext cx="188886" cy="188624"/>
            </a:xfrm>
            <a:custGeom>
              <a:rect b="b" l="l" r="r" t="t"/>
              <a:pathLst>
                <a:path extrusionOk="0" fill="none" h="7198" w="7208">
                  <a:moveTo>
                    <a:pt x="1" y="0"/>
                  </a:moveTo>
                  <a:lnTo>
                    <a:pt x="7208" y="0"/>
                  </a:lnTo>
                  <a:lnTo>
                    <a:pt x="7208" y="7198"/>
                  </a:lnTo>
                  <a:lnTo>
                    <a:pt x="1" y="7198"/>
                  </a:lnTo>
                  <a:close/>
                </a:path>
              </a:pathLst>
            </a:custGeom>
            <a:noFill/>
            <a:ln cap="flat" cmpd="sng" w="5750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gf2ac03fca5_2_1129"/>
            <p:cNvSpPr/>
            <p:nvPr/>
          </p:nvSpPr>
          <p:spPr>
            <a:xfrm>
              <a:off x="2905393" y="1452501"/>
              <a:ext cx="133226" cy="133252"/>
            </a:xfrm>
            <a:custGeom>
              <a:rect b="b" l="l" r="r" t="t"/>
              <a:pathLst>
                <a:path extrusionOk="0" fill="none" h="5085" w="5084">
                  <a:moveTo>
                    <a:pt x="0" y="1"/>
                  </a:moveTo>
                  <a:lnTo>
                    <a:pt x="5083" y="1"/>
                  </a:lnTo>
                  <a:lnTo>
                    <a:pt x="5083" y="5084"/>
                  </a:lnTo>
                  <a:lnTo>
                    <a:pt x="0" y="5084"/>
                  </a:lnTo>
                  <a:close/>
                </a:path>
              </a:pathLst>
            </a:custGeom>
            <a:noFill/>
            <a:ln cap="flat" cmpd="sng" w="41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" name="Google Shape;52;gf2ac03fca5_2_1129"/>
            <p:cNvSpPr/>
            <p:nvPr/>
          </p:nvSpPr>
          <p:spPr>
            <a:xfrm>
              <a:off x="2931651" y="975334"/>
              <a:ext cx="80476" cy="80711"/>
            </a:xfrm>
            <a:custGeom>
              <a:rect b="b" l="l" r="r" t="t"/>
              <a:pathLst>
                <a:path extrusionOk="0" fill="none" h="3080" w="3071">
                  <a:moveTo>
                    <a:pt x="0" y="0"/>
                  </a:moveTo>
                  <a:lnTo>
                    <a:pt x="3070" y="0"/>
                  </a:lnTo>
                  <a:lnTo>
                    <a:pt x="3070" y="3080"/>
                  </a:lnTo>
                  <a:lnTo>
                    <a:pt x="0" y="3080"/>
                  </a:lnTo>
                  <a:close/>
                </a:path>
              </a:pathLst>
            </a:custGeom>
            <a:noFill/>
            <a:ln cap="flat" cmpd="sng" w="25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3" name="Google Shape;53;gf2ac03fca5_2_1129"/>
          <p:cNvSpPr/>
          <p:nvPr/>
        </p:nvSpPr>
        <p:spPr>
          <a:xfrm>
            <a:off x="8485996" y="1614632"/>
            <a:ext cx="80502" cy="80476"/>
          </a:xfrm>
          <a:custGeom>
            <a:rect b="b" l="l" r="r" t="t"/>
            <a:pathLst>
              <a:path extrusionOk="0" h="3071" w="3072">
                <a:moveTo>
                  <a:pt x="1" y="0"/>
                </a:moveTo>
                <a:lnTo>
                  <a:pt x="1" y="3070"/>
                </a:lnTo>
                <a:lnTo>
                  <a:pt x="3071" y="3070"/>
                </a:lnTo>
                <a:lnTo>
                  <a:pt x="3071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4" name="Google Shape;54;gf2ac03fca5_2_1129"/>
          <p:cNvGrpSpPr/>
          <p:nvPr/>
        </p:nvGrpSpPr>
        <p:grpSpPr>
          <a:xfrm>
            <a:off x="3090746" y="-533657"/>
            <a:ext cx="98059" cy="1147596"/>
            <a:chOff x="3347921" y="16006"/>
            <a:chExt cx="98059" cy="1147596"/>
          </a:xfrm>
        </p:grpSpPr>
        <p:sp>
          <p:nvSpPr>
            <p:cNvPr id="55" name="Google Shape;55;gf2ac03fca5_2_1129"/>
            <p:cNvSpPr/>
            <p:nvPr/>
          </p:nvSpPr>
          <p:spPr>
            <a:xfrm>
              <a:off x="3347921" y="1065280"/>
              <a:ext cx="98059" cy="98321"/>
            </a:xfrm>
            <a:custGeom>
              <a:rect b="b" l="l" r="r" t="t"/>
              <a:pathLst>
                <a:path extrusionOk="0" fill="none" h="3752" w="3742">
                  <a:moveTo>
                    <a:pt x="0" y="1"/>
                  </a:moveTo>
                  <a:lnTo>
                    <a:pt x="3741" y="1"/>
                  </a:lnTo>
                  <a:lnTo>
                    <a:pt x="3741" y="3751"/>
                  </a:lnTo>
                  <a:lnTo>
                    <a:pt x="0" y="3751"/>
                  </a:lnTo>
                  <a:close/>
                </a:path>
              </a:pathLst>
            </a:custGeom>
            <a:noFill/>
            <a:ln cap="flat" cmpd="sng" w="2975">
              <a:solidFill>
                <a:srgbClr val="E898AC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Google Shape;56;gf2ac03fca5_2_1129"/>
            <p:cNvSpPr/>
            <p:nvPr/>
          </p:nvSpPr>
          <p:spPr>
            <a:xfrm>
              <a:off x="3392705" y="16006"/>
              <a:ext cx="8464" cy="894665"/>
            </a:xfrm>
            <a:custGeom>
              <a:rect b="b" l="l" r="r" t="t"/>
              <a:pathLst>
                <a:path extrusionOk="0" h="34141" w="323">
                  <a:moveTo>
                    <a:pt x="157" y="1"/>
                  </a:moveTo>
                  <a:lnTo>
                    <a:pt x="1" y="34141"/>
                  </a:lnTo>
                  <a:lnTo>
                    <a:pt x="323" y="34141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7" name="Google Shape;57;gf2ac03fca5_2_1129"/>
          <p:cNvGrpSpPr/>
          <p:nvPr/>
        </p:nvGrpSpPr>
        <p:grpSpPr>
          <a:xfrm>
            <a:off x="4892771" y="-340112"/>
            <a:ext cx="121172" cy="760495"/>
            <a:chOff x="5245196" y="3136513"/>
            <a:chExt cx="121172" cy="760495"/>
          </a:xfrm>
        </p:grpSpPr>
        <p:sp>
          <p:nvSpPr>
            <p:cNvPr id="58" name="Google Shape;58;gf2ac03fca5_2_1129"/>
            <p:cNvSpPr/>
            <p:nvPr/>
          </p:nvSpPr>
          <p:spPr>
            <a:xfrm>
              <a:off x="5245196" y="3775810"/>
              <a:ext cx="121172" cy="121198"/>
            </a:xfrm>
            <a:custGeom>
              <a:rect b="b" l="l" r="r" t="t"/>
              <a:pathLst>
                <a:path extrusionOk="0" h="4625" w="4624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" name="Google Shape;59;gf2ac03fca5_2_1129"/>
            <p:cNvSpPr/>
            <p:nvPr/>
          </p:nvSpPr>
          <p:spPr>
            <a:xfrm>
              <a:off x="5309007" y="3136513"/>
              <a:ext cx="8464" cy="554288"/>
            </a:xfrm>
            <a:custGeom>
              <a:rect b="b" l="l" r="r" t="t"/>
              <a:pathLst>
                <a:path extrusionOk="0" h="21152" w="323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0" name="Google Shape;60;gf2ac03fca5_2_1129"/>
          <p:cNvGrpSpPr/>
          <p:nvPr/>
        </p:nvGrpSpPr>
        <p:grpSpPr>
          <a:xfrm>
            <a:off x="250617" y="2402301"/>
            <a:ext cx="188650" cy="2468354"/>
            <a:chOff x="250617" y="2402301"/>
            <a:chExt cx="188650" cy="2468354"/>
          </a:xfrm>
        </p:grpSpPr>
        <p:sp>
          <p:nvSpPr>
            <p:cNvPr id="61" name="Google Shape;61;gf2ac03fca5_2_1129"/>
            <p:cNvSpPr/>
            <p:nvPr/>
          </p:nvSpPr>
          <p:spPr>
            <a:xfrm>
              <a:off x="250617" y="4681770"/>
              <a:ext cx="188650" cy="188886"/>
            </a:xfrm>
            <a:custGeom>
              <a:rect b="b" l="l" r="r" t="t"/>
              <a:pathLst>
                <a:path extrusionOk="0" fill="none" h="7208" w="7199">
                  <a:moveTo>
                    <a:pt x="0" y="1"/>
                  </a:moveTo>
                  <a:lnTo>
                    <a:pt x="7198" y="1"/>
                  </a:lnTo>
                  <a:lnTo>
                    <a:pt x="7198" y="7207"/>
                  </a:lnTo>
                  <a:lnTo>
                    <a:pt x="0" y="7207"/>
                  </a:lnTo>
                  <a:close/>
                </a:path>
              </a:pathLst>
            </a:custGeom>
            <a:noFill/>
            <a:ln cap="flat" cmpd="sng" w="5750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" name="Google Shape;62;gf2ac03fca5_2_1129"/>
            <p:cNvSpPr/>
            <p:nvPr/>
          </p:nvSpPr>
          <p:spPr>
            <a:xfrm>
              <a:off x="278316" y="4166291"/>
              <a:ext cx="133226" cy="133226"/>
            </a:xfrm>
            <a:custGeom>
              <a:rect b="b" l="l" r="r" t="t"/>
              <a:pathLst>
                <a:path extrusionOk="0" fill="none" h="5084" w="5084">
                  <a:moveTo>
                    <a:pt x="1" y="0"/>
                  </a:moveTo>
                  <a:lnTo>
                    <a:pt x="5084" y="0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cap="flat" cmpd="sng" w="41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" name="Google Shape;63;gf2ac03fca5_2_1129"/>
            <p:cNvSpPr/>
            <p:nvPr/>
          </p:nvSpPr>
          <p:spPr>
            <a:xfrm>
              <a:off x="304573" y="3689098"/>
              <a:ext cx="80476" cy="80476"/>
            </a:xfrm>
            <a:custGeom>
              <a:rect b="b" l="l" r="r" t="t"/>
              <a:pathLst>
                <a:path extrusionOk="0" fill="none" h="3071" w="3071">
                  <a:moveTo>
                    <a:pt x="1" y="0"/>
                  </a:moveTo>
                  <a:lnTo>
                    <a:pt x="3071" y="0"/>
                  </a:lnTo>
                  <a:lnTo>
                    <a:pt x="3071" y="3071"/>
                  </a:lnTo>
                  <a:lnTo>
                    <a:pt x="1" y="3071"/>
                  </a:lnTo>
                  <a:close/>
                </a:path>
              </a:pathLst>
            </a:custGeom>
            <a:noFill/>
            <a:ln cap="flat" cmpd="sng" w="25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" name="Google Shape;64;gf2ac03fca5_2_1129"/>
            <p:cNvSpPr/>
            <p:nvPr/>
          </p:nvSpPr>
          <p:spPr>
            <a:xfrm>
              <a:off x="340710" y="2402301"/>
              <a:ext cx="8464" cy="1011487"/>
            </a:xfrm>
            <a:custGeom>
              <a:rect b="b" l="l" r="r" t="t"/>
              <a:pathLst>
                <a:path extrusionOk="0" h="38599" w="323">
                  <a:moveTo>
                    <a:pt x="157" y="1"/>
                  </a:moveTo>
                  <a:lnTo>
                    <a:pt x="0" y="38599"/>
                  </a:lnTo>
                  <a:lnTo>
                    <a:pt x="322" y="38599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5" name="Google Shape;65;gf2ac03fca5_2_1129"/>
          <p:cNvSpPr/>
          <p:nvPr/>
        </p:nvSpPr>
        <p:spPr>
          <a:xfrm>
            <a:off x="8935726" y="10"/>
            <a:ext cx="8464" cy="2519637"/>
          </a:xfrm>
          <a:custGeom>
            <a:rect b="b" l="l" r="r" t="t"/>
            <a:pathLst>
              <a:path extrusionOk="0" h="96151" w="323">
                <a:moveTo>
                  <a:pt x="166" y="0"/>
                </a:moveTo>
                <a:lnTo>
                  <a:pt x="1" y="96150"/>
                </a:lnTo>
                <a:lnTo>
                  <a:pt x="323" y="96150"/>
                </a:lnTo>
                <a:lnTo>
                  <a:pt x="16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" name="Google Shape;66;gf2ac03fca5_2_1129"/>
          <p:cNvSpPr/>
          <p:nvPr/>
        </p:nvSpPr>
        <p:spPr>
          <a:xfrm>
            <a:off x="646863" y="21446"/>
            <a:ext cx="8464" cy="1689069"/>
          </a:xfrm>
          <a:custGeom>
            <a:rect b="b" l="l" r="r" t="t"/>
            <a:pathLst>
              <a:path extrusionOk="0" h="64456" w="323">
                <a:moveTo>
                  <a:pt x="166" y="0"/>
                </a:moveTo>
                <a:lnTo>
                  <a:pt x="1" y="64456"/>
                </a:lnTo>
                <a:lnTo>
                  <a:pt x="322" y="64456"/>
                </a:lnTo>
                <a:lnTo>
                  <a:pt x="16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7" name="Google Shape;67;gf2ac03fca5_2_1129"/>
          <p:cNvGrpSpPr/>
          <p:nvPr/>
        </p:nvGrpSpPr>
        <p:grpSpPr>
          <a:xfrm>
            <a:off x="2038689" y="173907"/>
            <a:ext cx="57599" cy="831799"/>
            <a:chOff x="2038689" y="173907"/>
            <a:chExt cx="57599" cy="831799"/>
          </a:xfrm>
        </p:grpSpPr>
        <p:sp>
          <p:nvSpPr>
            <p:cNvPr id="68" name="Google Shape;68;gf2ac03fca5_2_1129"/>
            <p:cNvSpPr/>
            <p:nvPr/>
          </p:nvSpPr>
          <p:spPr>
            <a:xfrm>
              <a:off x="2038689" y="947872"/>
              <a:ext cx="57599" cy="57834"/>
            </a:xfrm>
            <a:custGeom>
              <a:rect b="b" l="l" r="r" t="t"/>
              <a:pathLst>
                <a:path extrusionOk="0" fill="none" h="2207" w="2198">
                  <a:moveTo>
                    <a:pt x="1" y="0"/>
                  </a:moveTo>
                  <a:lnTo>
                    <a:pt x="2197" y="0"/>
                  </a:lnTo>
                  <a:lnTo>
                    <a:pt x="2197" y="2206"/>
                  </a:lnTo>
                  <a:lnTo>
                    <a:pt x="1" y="2206"/>
                  </a:lnTo>
                  <a:close/>
                </a:path>
              </a:pathLst>
            </a:custGeom>
            <a:noFill/>
            <a:ln cap="flat" cmpd="sng" w="2975">
              <a:solidFill>
                <a:srgbClr val="00CFCC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" name="Google Shape;69;gf2ac03fca5_2_1129"/>
            <p:cNvSpPr/>
            <p:nvPr/>
          </p:nvSpPr>
          <p:spPr>
            <a:xfrm>
              <a:off x="2063269" y="173907"/>
              <a:ext cx="8438" cy="692074"/>
            </a:xfrm>
            <a:custGeom>
              <a:rect b="b" l="l" r="r" t="t"/>
              <a:pathLst>
                <a:path extrusionOk="0" h="26410" w="322">
                  <a:moveTo>
                    <a:pt x="166" y="1"/>
                  </a:moveTo>
                  <a:lnTo>
                    <a:pt x="0" y="26410"/>
                  </a:lnTo>
                  <a:lnTo>
                    <a:pt x="322" y="26410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f2ac03fca5_2_1159"/>
          <p:cNvSpPr/>
          <p:nvPr/>
        </p:nvSpPr>
        <p:spPr>
          <a:xfrm>
            <a:off x="7202390" y="916059"/>
            <a:ext cx="121434" cy="121434"/>
          </a:xfrm>
          <a:custGeom>
            <a:rect b="b" l="l" r="r" t="t"/>
            <a:pathLst>
              <a:path extrusionOk="0" h="4634" w="4634">
                <a:moveTo>
                  <a:pt x="0" y="1"/>
                </a:moveTo>
                <a:lnTo>
                  <a:pt x="0" y="4634"/>
                </a:lnTo>
                <a:lnTo>
                  <a:pt x="4633" y="4634"/>
                </a:lnTo>
                <a:lnTo>
                  <a:pt x="4633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" name="Google Shape;72;gf2ac03fca5_2_1159"/>
          <p:cNvSpPr/>
          <p:nvPr/>
        </p:nvSpPr>
        <p:spPr>
          <a:xfrm>
            <a:off x="8263673" y="2953681"/>
            <a:ext cx="104086" cy="104322"/>
          </a:xfrm>
          <a:custGeom>
            <a:rect b="b" l="l" r="r" t="t"/>
            <a:pathLst>
              <a:path extrusionOk="0" h="3981" w="3972">
                <a:moveTo>
                  <a:pt x="0" y="1"/>
                </a:moveTo>
                <a:lnTo>
                  <a:pt x="0" y="3981"/>
                </a:lnTo>
                <a:lnTo>
                  <a:pt x="3972" y="3981"/>
                </a:lnTo>
                <a:lnTo>
                  <a:pt x="3972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3" name="Google Shape;73;gf2ac03fca5_2_1159"/>
          <p:cNvGrpSpPr/>
          <p:nvPr/>
        </p:nvGrpSpPr>
        <p:grpSpPr>
          <a:xfrm>
            <a:off x="8263682" y="-434366"/>
            <a:ext cx="188886" cy="1181531"/>
            <a:chOff x="2877432" y="975334"/>
            <a:chExt cx="188886" cy="1181531"/>
          </a:xfrm>
        </p:grpSpPr>
        <p:sp>
          <p:nvSpPr>
            <p:cNvPr id="74" name="Google Shape;74;gf2ac03fca5_2_1159"/>
            <p:cNvSpPr/>
            <p:nvPr/>
          </p:nvSpPr>
          <p:spPr>
            <a:xfrm>
              <a:off x="2877432" y="1968242"/>
              <a:ext cx="188886" cy="188624"/>
            </a:xfrm>
            <a:custGeom>
              <a:rect b="b" l="l" r="r" t="t"/>
              <a:pathLst>
                <a:path extrusionOk="0" fill="none" h="7198" w="7208">
                  <a:moveTo>
                    <a:pt x="1" y="0"/>
                  </a:moveTo>
                  <a:lnTo>
                    <a:pt x="7208" y="0"/>
                  </a:lnTo>
                  <a:lnTo>
                    <a:pt x="7208" y="7198"/>
                  </a:lnTo>
                  <a:lnTo>
                    <a:pt x="1" y="7198"/>
                  </a:lnTo>
                  <a:close/>
                </a:path>
              </a:pathLst>
            </a:custGeom>
            <a:noFill/>
            <a:ln cap="flat" cmpd="sng" w="5750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Google Shape;75;gf2ac03fca5_2_1159"/>
            <p:cNvSpPr/>
            <p:nvPr/>
          </p:nvSpPr>
          <p:spPr>
            <a:xfrm>
              <a:off x="2905393" y="1452501"/>
              <a:ext cx="133226" cy="133252"/>
            </a:xfrm>
            <a:custGeom>
              <a:rect b="b" l="l" r="r" t="t"/>
              <a:pathLst>
                <a:path extrusionOk="0" fill="none" h="5085" w="5084">
                  <a:moveTo>
                    <a:pt x="0" y="1"/>
                  </a:moveTo>
                  <a:lnTo>
                    <a:pt x="5083" y="1"/>
                  </a:lnTo>
                  <a:lnTo>
                    <a:pt x="5083" y="5084"/>
                  </a:lnTo>
                  <a:lnTo>
                    <a:pt x="0" y="5084"/>
                  </a:lnTo>
                  <a:close/>
                </a:path>
              </a:pathLst>
            </a:custGeom>
            <a:noFill/>
            <a:ln cap="flat" cmpd="sng" w="41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gf2ac03fca5_2_1159"/>
            <p:cNvSpPr/>
            <p:nvPr/>
          </p:nvSpPr>
          <p:spPr>
            <a:xfrm>
              <a:off x="2931651" y="975334"/>
              <a:ext cx="80476" cy="80711"/>
            </a:xfrm>
            <a:custGeom>
              <a:rect b="b" l="l" r="r" t="t"/>
              <a:pathLst>
                <a:path extrusionOk="0" fill="none" h="3080" w="3071">
                  <a:moveTo>
                    <a:pt x="0" y="0"/>
                  </a:moveTo>
                  <a:lnTo>
                    <a:pt x="3070" y="0"/>
                  </a:lnTo>
                  <a:lnTo>
                    <a:pt x="3070" y="3080"/>
                  </a:lnTo>
                  <a:lnTo>
                    <a:pt x="0" y="3080"/>
                  </a:lnTo>
                  <a:close/>
                </a:path>
              </a:pathLst>
            </a:custGeom>
            <a:noFill/>
            <a:ln cap="flat" cmpd="sng" w="25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7" name="Google Shape;77;gf2ac03fca5_2_1159"/>
          <p:cNvSpPr/>
          <p:nvPr/>
        </p:nvSpPr>
        <p:spPr>
          <a:xfrm>
            <a:off x="8485996" y="1614632"/>
            <a:ext cx="80502" cy="80476"/>
          </a:xfrm>
          <a:custGeom>
            <a:rect b="b" l="l" r="r" t="t"/>
            <a:pathLst>
              <a:path extrusionOk="0" h="3071" w="3072">
                <a:moveTo>
                  <a:pt x="1" y="0"/>
                </a:moveTo>
                <a:lnTo>
                  <a:pt x="1" y="3070"/>
                </a:lnTo>
                <a:lnTo>
                  <a:pt x="3071" y="3070"/>
                </a:lnTo>
                <a:lnTo>
                  <a:pt x="3071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8" name="Google Shape;78;gf2ac03fca5_2_1159"/>
          <p:cNvGrpSpPr/>
          <p:nvPr/>
        </p:nvGrpSpPr>
        <p:grpSpPr>
          <a:xfrm>
            <a:off x="3643898" y="-436198"/>
            <a:ext cx="133252" cy="1952377"/>
            <a:chOff x="6780548" y="337714"/>
            <a:chExt cx="133252" cy="1952377"/>
          </a:xfrm>
        </p:grpSpPr>
        <p:sp>
          <p:nvSpPr>
            <p:cNvPr id="79" name="Google Shape;79;gf2ac03fca5_2_1159"/>
            <p:cNvSpPr/>
            <p:nvPr/>
          </p:nvSpPr>
          <p:spPr>
            <a:xfrm>
              <a:off x="6780548" y="2156839"/>
              <a:ext cx="133252" cy="133252"/>
            </a:xfrm>
            <a:custGeom>
              <a:rect b="b" l="l" r="r" t="t"/>
              <a:pathLst>
                <a:path extrusionOk="0" fill="none" h="5085" w="5085">
                  <a:moveTo>
                    <a:pt x="1" y="1"/>
                  </a:moveTo>
                  <a:lnTo>
                    <a:pt x="5084" y="1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cap="flat" cmpd="sng" w="41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" name="Google Shape;80;gf2ac03fca5_2_1159"/>
            <p:cNvSpPr/>
            <p:nvPr/>
          </p:nvSpPr>
          <p:spPr>
            <a:xfrm>
              <a:off x="6842943" y="337714"/>
              <a:ext cx="8464" cy="1695359"/>
            </a:xfrm>
            <a:custGeom>
              <a:rect b="b" l="l" r="r" t="t"/>
              <a:pathLst>
                <a:path extrusionOk="0" h="64696" w="323">
                  <a:moveTo>
                    <a:pt x="157" y="0"/>
                  </a:moveTo>
                  <a:lnTo>
                    <a:pt x="1" y="64695"/>
                  </a:lnTo>
                  <a:lnTo>
                    <a:pt x="322" y="64695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1" name="Google Shape;81;gf2ac03fca5_2_1159"/>
          <p:cNvSpPr/>
          <p:nvPr/>
        </p:nvSpPr>
        <p:spPr>
          <a:xfrm>
            <a:off x="8935726" y="10"/>
            <a:ext cx="8464" cy="2519637"/>
          </a:xfrm>
          <a:custGeom>
            <a:rect b="b" l="l" r="r" t="t"/>
            <a:pathLst>
              <a:path extrusionOk="0" h="96151" w="323">
                <a:moveTo>
                  <a:pt x="166" y="0"/>
                </a:moveTo>
                <a:lnTo>
                  <a:pt x="1" y="96150"/>
                </a:lnTo>
                <a:lnTo>
                  <a:pt x="323" y="96150"/>
                </a:lnTo>
                <a:lnTo>
                  <a:pt x="16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2" name="Google Shape;82;gf2ac03fca5_2_1159"/>
          <p:cNvGrpSpPr/>
          <p:nvPr/>
        </p:nvGrpSpPr>
        <p:grpSpPr>
          <a:xfrm>
            <a:off x="8008096" y="2108910"/>
            <a:ext cx="199001" cy="2139769"/>
            <a:chOff x="8008096" y="2108910"/>
            <a:chExt cx="199001" cy="2139769"/>
          </a:xfrm>
        </p:grpSpPr>
        <p:sp>
          <p:nvSpPr>
            <p:cNvPr id="83" name="Google Shape;83;gf2ac03fca5_2_1159"/>
            <p:cNvSpPr/>
            <p:nvPr/>
          </p:nvSpPr>
          <p:spPr>
            <a:xfrm>
              <a:off x="8008096" y="4049705"/>
              <a:ext cx="199001" cy="198975"/>
            </a:xfrm>
            <a:custGeom>
              <a:rect b="b" l="l" r="r" t="t"/>
              <a:pathLst>
                <a:path extrusionOk="0" h="7593" w="7594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" name="Google Shape;84;gf2ac03fca5_2_1159"/>
            <p:cNvSpPr/>
            <p:nvPr/>
          </p:nvSpPr>
          <p:spPr>
            <a:xfrm>
              <a:off x="8103246" y="2108910"/>
              <a:ext cx="8464" cy="1793863"/>
            </a:xfrm>
            <a:custGeom>
              <a:rect b="b" l="l" r="r" t="t"/>
              <a:pathLst>
                <a:path extrusionOk="0" h="68455" w="323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5" name="Google Shape;85;gf2ac03fca5_2_1159"/>
          <p:cNvGrpSpPr/>
          <p:nvPr/>
        </p:nvGrpSpPr>
        <p:grpSpPr>
          <a:xfrm>
            <a:off x="520996" y="1091548"/>
            <a:ext cx="199001" cy="2139769"/>
            <a:chOff x="8008096" y="2108910"/>
            <a:chExt cx="199001" cy="2139769"/>
          </a:xfrm>
        </p:grpSpPr>
        <p:sp>
          <p:nvSpPr>
            <p:cNvPr id="86" name="Google Shape;86;gf2ac03fca5_2_1159"/>
            <p:cNvSpPr/>
            <p:nvPr/>
          </p:nvSpPr>
          <p:spPr>
            <a:xfrm>
              <a:off x="8008096" y="4049705"/>
              <a:ext cx="199001" cy="198975"/>
            </a:xfrm>
            <a:custGeom>
              <a:rect b="b" l="l" r="r" t="t"/>
              <a:pathLst>
                <a:path extrusionOk="0" h="7593" w="7594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gf2ac03fca5_2_1159"/>
            <p:cNvSpPr/>
            <p:nvPr/>
          </p:nvSpPr>
          <p:spPr>
            <a:xfrm>
              <a:off x="8103246" y="2108910"/>
              <a:ext cx="8464" cy="1793863"/>
            </a:xfrm>
            <a:custGeom>
              <a:rect b="b" l="l" r="r" t="t"/>
              <a:pathLst>
                <a:path extrusionOk="0" h="68455" w="323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8" name="Google Shape;88;gf2ac03fca5_2_1159"/>
          <p:cNvSpPr txBox="1"/>
          <p:nvPr>
            <p:ph type="ctrTitle"/>
          </p:nvPr>
        </p:nvSpPr>
        <p:spPr>
          <a:xfrm>
            <a:off x="2031287" y="1742775"/>
            <a:ext cx="2622000" cy="837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48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None/>
              <a:defRPr sz="12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89" name="Google Shape;89;gf2ac03fca5_2_1159"/>
          <p:cNvSpPr txBox="1"/>
          <p:nvPr>
            <p:ph idx="1" type="subTitle"/>
          </p:nvPr>
        </p:nvSpPr>
        <p:spPr>
          <a:xfrm>
            <a:off x="1791587" y="2417450"/>
            <a:ext cx="3101400" cy="104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90" name="Google Shape;90;gf2ac03fca5_2_1159"/>
          <p:cNvSpPr txBox="1"/>
          <p:nvPr>
            <p:ph hasCustomPrompt="1" idx="2" type="title"/>
          </p:nvPr>
        </p:nvSpPr>
        <p:spPr>
          <a:xfrm>
            <a:off x="5834900" y="2122225"/>
            <a:ext cx="981000" cy="577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Fira Sans Extra Condensed Medium"/>
              <a:buNone/>
              <a:defRPr sz="4800">
                <a:solidFill>
                  <a:srgbClr val="000000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f2ac03fca5_2_1180"/>
          <p:cNvSpPr txBox="1"/>
          <p:nvPr>
            <p:ph idx="1" type="body"/>
          </p:nvPr>
        </p:nvSpPr>
        <p:spPr>
          <a:xfrm>
            <a:off x="618825" y="1679175"/>
            <a:ext cx="3534300" cy="209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3" name="Google Shape;93;gf2ac03fca5_2_1180"/>
          <p:cNvSpPr txBox="1"/>
          <p:nvPr>
            <p:ph type="ctrTitle"/>
          </p:nvPr>
        </p:nvSpPr>
        <p:spPr>
          <a:xfrm>
            <a:off x="618825" y="411675"/>
            <a:ext cx="26865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/>
        </p:txBody>
      </p:sp>
      <p:sp>
        <p:nvSpPr>
          <p:cNvPr id="94" name="Google Shape;94;gf2ac03fca5_2_1180"/>
          <p:cNvSpPr/>
          <p:nvPr/>
        </p:nvSpPr>
        <p:spPr>
          <a:xfrm>
            <a:off x="720000" y="4690125"/>
            <a:ext cx="167150" cy="167150"/>
          </a:xfrm>
          <a:custGeom>
            <a:rect b="b" l="l" r="r" t="t"/>
            <a:pathLst>
              <a:path extrusionOk="0" h="6686" w="6686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gf2ac03fca5_2_1180"/>
          <p:cNvSpPr/>
          <p:nvPr/>
        </p:nvSpPr>
        <p:spPr>
          <a:xfrm>
            <a:off x="2058475" y="4152200"/>
            <a:ext cx="108650" cy="108650"/>
          </a:xfrm>
          <a:custGeom>
            <a:rect b="b" l="l" r="r" t="t"/>
            <a:pathLst>
              <a:path extrusionOk="0" h="4346" w="4346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6" name="Google Shape;96;gf2ac03fca5_2_1180"/>
          <p:cNvSpPr/>
          <p:nvPr/>
        </p:nvSpPr>
        <p:spPr>
          <a:xfrm>
            <a:off x="1432075" y="4296400"/>
            <a:ext cx="52475" cy="52450"/>
          </a:xfrm>
          <a:custGeom>
            <a:rect b="b" l="l" r="r" t="t"/>
            <a:pathLst>
              <a:path extrusionOk="0" h="2098" w="2099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7" name="Google Shape;97;gf2ac03fca5_2_1180"/>
          <p:cNvSpPr/>
          <p:nvPr/>
        </p:nvSpPr>
        <p:spPr>
          <a:xfrm>
            <a:off x="2194725" y="4474775"/>
            <a:ext cx="164350" cy="164350"/>
          </a:xfrm>
          <a:custGeom>
            <a:rect b="b" l="l" r="r" t="t"/>
            <a:pathLst>
              <a:path extrusionOk="0" h="6574" w="6574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8" name="Google Shape;98;gf2ac03fca5_2_1180"/>
          <p:cNvSpPr/>
          <p:nvPr/>
        </p:nvSpPr>
        <p:spPr>
          <a:xfrm>
            <a:off x="1585475" y="4695513"/>
            <a:ext cx="155925" cy="156375"/>
          </a:xfrm>
          <a:custGeom>
            <a:rect b="b" l="l" r="r" t="t"/>
            <a:pathLst>
              <a:path extrusionOk="0" h="6255" w="6237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9" name="Google Shape;99;gf2ac03fca5_2_1180"/>
          <p:cNvGrpSpPr/>
          <p:nvPr/>
        </p:nvGrpSpPr>
        <p:grpSpPr>
          <a:xfrm>
            <a:off x="8148521" y="3004593"/>
            <a:ext cx="98059" cy="1147596"/>
            <a:chOff x="3347921" y="16006"/>
            <a:chExt cx="98059" cy="1147596"/>
          </a:xfrm>
        </p:grpSpPr>
        <p:sp>
          <p:nvSpPr>
            <p:cNvPr id="100" name="Google Shape;100;gf2ac03fca5_2_1180"/>
            <p:cNvSpPr/>
            <p:nvPr/>
          </p:nvSpPr>
          <p:spPr>
            <a:xfrm>
              <a:off x="3347921" y="1065280"/>
              <a:ext cx="98059" cy="98321"/>
            </a:xfrm>
            <a:custGeom>
              <a:rect b="b" l="l" r="r" t="t"/>
              <a:pathLst>
                <a:path extrusionOk="0" fill="none" h="3752" w="3742">
                  <a:moveTo>
                    <a:pt x="0" y="1"/>
                  </a:moveTo>
                  <a:lnTo>
                    <a:pt x="3741" y="1"/>
                  </a:lnTo>
                  <a:lnTo>
                    <a:pt x="3741" y="3751"/>
                  </a:lnTo>
                  <a:lnTo>
                    <a:pt x="0" y="3751"/>
                  </a:lnTo>
                  <a:close/>
                </a:path>
              </a:pathLst>
            </a:custGeom>
            <a:noFill/>
            <a:ln cap="flat" cmpd="sng" w="2975">
              <a:solidFill>
                <a:srgbClr val="E898AC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" name="Google Shape;101;gf2ac03fca5_2_1180"/>
            <p:cNvSpPr/>
            <p:nvPr/>
          </p:nvSpPr>
          <p:spPr>
            <a:xfrm>
              <a:off x="3392705" y="16006"/>
              <a:ext cx="8464" cy="894665"/>
            </a:xfrm>
            <a:custGeom>
              <a:rect b="b" l="l" r="r" t="t"/>
              <a:pathLst>
                <a:path extrusionOk="0" h="34141" w="323">
                  <a:moveTo>
                    <a:pt x="157" y="1"/>
                  </a:moveTo>
                  <a:lnTo>
                    <a:pt x="1" y="34141"/>
                  </a:lnTo>
                  <a:lnTo>
                    <a:pt x="323" y="34141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2" name="Google Shape;102;gf2ac03fca5_2_1180"/>
          <p:cNvGrpSpPr/>
          <p:nvPr/>
        </p:nvGrpSpPr>
        <p:grpSpPr>
          <a:xfrm>
            <a:off x="281421" y="3769263"/>
            <a:ext cx="121172" cy="760495"/>
            <a:chOff x="5245196" y="3136513"/>
            <a:chExt cx="121172" cy="760495"/>
          </a:xfrm>
        </p:grpSpPr>
        <p:sp>
          <p:nvSpPr>
            <p:cNvPr id="103" name="Google Shape;103;gf2ac03fca5_2_1180"/>
            <p:cNvSpPr/>
            <p:nvPr/>
          </p:nvSpPr>
          <p:spPr>
            <a:xfrm>
              <a:off x="5245196" y="3775810"/>
              <a:ext cx="121172" cy="121198"/>
            </a:xfrm>
            <a:custGeom>
              <a:rect b="b" l="l" r="r" t="t"/>
              <a:pathLst>
                <a:path extrusionOk="0" h="4625" w="4624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" name="Google Shape;104;gf2ac03fca5_2_1180"/>
            <p:cNvSpPr/>
            <p:nvPr/>
          </p:nvSpPr>
          <p:spPr>
            <a:xfrm>
              <a:off x="5309007" y="3136513"/>
              <a:ext cx="8464" cy="554288"/>
            </a:xfrm>
            <a:custGeom>
              <a:rect b="b" l="l" r="r" t="t"/>
              <a:pathLst>
                <a:path extrusionOk="0" h="21152" w="323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5" name="Google Shape;105;gf2ac03fca5_2_1180"/>
          <p:cNvGrpSpPr/>
          <p:nvPr/>
        </p:nvGrpSpPr>
        <p:grpSpPr>
          <a:xfrm>
            <a:off x="8534739" y="4069632"/>
            <a:ext cx="57599" cy="831799"/>
            <a:chOff x="2038689" y="173907"/>
            <a:chExt cx="57599" cy="831799"/>
          </a:xfrm>
        </p:grpSpPr>
        <p:sp>
          <p:nvSpPr>
            <p:cNvPr id="106" name="Google Shape;106;gf2ac03fca5_2_1180"/>
            <p:cNvSpPr/>
            <p:nvPr/>
          </p:nvSpPr>
          <p:spPr>
            <a:xfrm>
              <a:off x="2038689" y="947872"/>
              <a:ext cx="57599" cy="57834"/>
            </a:xfrm>
            <a:custGeom>
              <a:rect b="b" l="l" r="r" t="t"/>
              <a:pathLst>
                <a:path extrusionOk="0" fill="none" h="2207" w="2198">
                  <a:moveTo>
                    <a:pt x="1" y="0"/>
                  </a:moveTo>
                  <a:lnTo>
                    <a:pt x="2197" y="0"/>
                  </a:lnTo>
                  <a:lnTo>
                    <a:pt x="2197" y="2206"/>
                  </a:lnTo>
                  <a:lnTo>
                    <a:pt x="1" y="2206"/>
                  </a:lnTo>
                  <a:close/>
                </a:path>
              </a:pathLst>
            </a:custGeom>
            <a:noFill/>
            <a:ln cap="flat" cmpd="sng" w="2975">
              <a:solidFill>
                <a:srgbClr val="00CFCC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" name="Google Shape;107;gf2ac03fca5_2_1180"/>
            <p:cNvSpPr/>
            <p:nvPr/>
          </p:nvSpPr>
          <p:spPr>
            <a:xfrm>
              <a:off x="2063269" y="173907"/>
              <a:ext cx="8438" cy="692074"/>
            </a:xfrm>
            <a:custGeom>
              <a:rect b="b" l="l" r="r" t="t"/>
              <a:pathLst>
                <a:path extrusionOk="0" h="26410" w="322">
                  <a:moveTo>
                    <a:pt x="166" y="1"/>
                  </a:moveTo>
                  <a:lnTo>
                    <a:pt x="0" y="26410"/>
                  </a:lnTo>
                  <a:lnTo>
                    <a:pt x="322" y="26410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8" name="Google Shape;108;gf2ac03fca5_2_1180"/>
          <p:cNvSpPr/>
          <p:nvPr/>
        </p:nvSpPr>
        <p:spPr>
          <a:xfrm>
            <a:off x="7686100" y="4568875"/>
            <a:ext cx="164350" cy="164350"/>
          </a:xfrm>
          <a:custGeom>
            <a:rect b="b" l="l" r="r" t="t"/>
            <a:pathLst>
              <a:path extrusionOk="0" h="6574" w="6574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" name="Google Shape;109;gf2ac03fca5_2_1180"/>
          <p:cNvSpPr/>
          <p:nvPr/>
        </p:nvSpPr>
        <p:spPr>
          <a:xfrm>
            <a:off x="8868125" y="3769263"/>
            <a:ext cx="155925" cy="156375"/>
          </a:xfrm>
          <a:custGeom>
            <a:rect b="b" l="l" r="r" t="t"/>
            <a:pathLst>
              <a:path extrusionOk="0" h="6255" w="6237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f2ac03fca5_2_1199"/>
          <p:cNvSpPr txBox="1"/>
          <p:nvPr>
            <p:ph type="ctrTitle"/>
          </p:nvPr>
        </p:nvSpPr>
        <p:spPr>
          <a:xfrm>
            <a:off x="923625" y="1196026"/>
            <a:ext cx="982200" cy="5778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4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112" name="Google Shape;112;gf2ac03fca5_2_1199"/>
          <p:cNvSpPr txBox="1"/>
          <p:nvPr>
            <p:ph idx="1" type="subTitle"/>
          </p:nvPr>
        </p:nvSpPr>
        <p:spPr>
          <a:xfrm>
            <a:off x="923637" y="1684093"/>
            <a:ext cx="26205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113" name="Google Shape;113;gf2ac03fca5_2_1199"/>
          <p:cNvSpPr txBox="1"/>
          <p:nvPr>
            <p:ph idx="2" type="ctrTitle"/>
          </p:nvPr>
        </p:nvSpPr>
        <p:spPr>
          <a:xfrm>
            <a:off x="7050379" y="1196025"/>
            <a:ext cx="1137300" cy="577800"/>
          </a:xfrm>
          <a:prstGeom prst="rect">
            <a:avLst/>
          </a:prstGeom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2400">
                <a:solidFill>
                  <a:schemeClr val="lt1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Fira Sans Condensed Medium"/>
              <a:buNone/>
              <a:defRPr sz="1800">
                <a:solidFill>
                  <a:srgbClr val="000000"/>
                </a:solidFill>
                <a:latin typeface="Fira Sans Condensed Medium"/>
                <a:ea typeface="Fira Sans Condensed Medium"/>
                <a:cs typeface="Fira Sans Condensed Medium"/>
                <a:sym typeface="Fira Sans Condensed Medium"/>
              </a:defRPr>
            </a:lvl9pPr>
          </a:lstStyle>
          <a:p/>
        </p:txBody>
      </p:sp>
      <p:sp>
        <p:nvSpPr>
          <p:cNvPr id="114" name="Google Shape;114;gf2ac03fca5_2_1199"/>
          <p:cNvSpPr txBox="1"/>
          <p:nvPr>
            <p:ph idx="3" type="subTitle"/>
          </p:nvPr>
        </p:nvSpPr>
        <p:spPr>
          <a:xfrm>
            <a:off x="5450166" y="1684093"/>
            <a:ext cx="2737500" cy="111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None/>
              <a:defRPr sz="10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115" name="Google Shape;115;gf2ac03fca5_2_1199"/>
          <p:cNvSpPr txBox="1"/>
          <p:nvPr>
            <p:ph idx="4" type="ctrTitle"/>
          </p:nvPr>
        </p:nvSpPr>
        <p:spPr>
          <a:xfrm>
            <a:off x="618825" y="411675"/>
            <a:ext cx="46182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/>
        </p:txBody>
      </p:sp>
      <p:sp>
        <p:nvSpPr>
          <p:cNvPr id="116" name="Google Shape;116;gf2ac03fca5_2_1199"/>
          <p:cNvSpPr/>
          <p:nvPr/>
        </p:nvSpPr>
        <p:spPr>
          <a:xfrm>
            <a:off x="7131388" y="365350"/>
            <a:ext cx="167150" cy="167150"/>
          </a:xfrm>
          <a:custGeom>
            <a:rect b="b" l="l" r="r" t="t"/>
            <a:pathLst>
              <a:path extrusionOk="0" h="6686" w="6686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gf2ac03fca5_2_1199"/>
          <p:cNvSpPr/>
          <p:nvPr/>
        </p:nvSpPr>
        <p:spPr>
          <a:xfrm>
            <a:off x="8403188" y="218375"/>
            <a:ext cx="108650" cy="108650"/>
          </a:xfrm>
          <a:custGeom>
            <a:rect b="b" l="l" r="r" t="t"/>
            <a:pathLst>
              <a:path extrusionOk="0" h="4346" w="4346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8" name="Google Shape;118;gf2ac03fca5_2_1199"/>
          <p:cNvSpPr/>
          <p:nvPr/>
        </p:nvSpPr>
        <p:spPr>
          <a:xfrm>
            <a:off x="7776788" y="362575"/>
            <a:ext cx="52475" cy="52450"/>
          </a:xfrm>
          <a:custGeom>
            <a:rect b="b" l="l" r="r" t="t"/>
            <a:pathLst>
              <a:path extrusionOk="0" h="2098" w="2099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9" name="Google Shape;119;gf2ac03fca5_2_1199"/>
          <p:cNvSpPr/>
          <p:nvPr/>
        </p:nvSpPr>
        <p:spPr>
          <a:xfrm>
            <a:off x="8539438" y="540950"/>
            <a:ext cx="164350" cy="164350"/>
          </a:xfrm>
          <a:custGeom>
            <a:rect b="b" l="l" r="r" t="t"/>
            <a:pathLst>
              <a:path extrusionOk="0" h="6574" w="6574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20" name="Google Shape;120;gf2ac03fca5_2_1199"/>
          <p:cNvGrpSpPr/>
          <p:nvPr/>
        </p:nvGrpSpPr>
        <p:grpSpPr>
          <a:xfrm>
            <a:off x="6626134" y="-164562"/>
            <a:ext cx="121172" cy="760495"/>
            <a:chOff x="5245196" y="3136513"/>
            <a:chExt cx="121172" cy="760495"/>
          </a:xfrm>
        </p:grpSpPr>
        <p:sp>
          <p:nvSpPr>
            <p:cNvPr id="121" name="Google Shape;121;gf2ac03fca5_2_1199"/>
            <p:cNvSpPr/>
            <p:nvPr/>
          </p:nvSpPr>
          <p:spPr>
            <a:xfrm>
              <a:off x="5245196" y="3775810"/>
              <a:ext cx="121172" cy="121198"/>
            </a:xfrm>
            <a:custGeom>
              <a:rect b="b" l="l" r="r" t="t"/>
              <a:pathLst>
                <a:path extrusionOk="0" h="4625" w="4624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" name="Google Shape;122;gf2ac03fca5_2_1199"/>
            <p:cNvSpPr/>
            <p:nvPr/>
          </p:nvSpPr>
          <p:spPr>
            <a:xfrm>
              <a:off x="5309007" y="3136513"/>
              <a:ext cx="8464" cy="554288"/>
            </a:xfrm>
            <a:custGeom>
              <a:rect b="b" l="l" r="r" t="t"/>
              <a:pathLst>
                <a:path extrusionOk="0" h="21152" w="323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3" name="Google Shape;123;gf2ac03fca5_2_1199"/>
          <p:cNvSpPr/>
          <p:nvPr/>
        </p:nvSpPr>
        <p:spPr>
          <a:xfrm>
            <a:off x="318213" y="4418900"/>
            <a:ext cx="108650" cy="108650"/>
          </a:xfrm>
          <a:custGeom>
            <a:rect b="b" l="l" r="r" t="t"/>
            <a:pathLst>
              <a:path extrusionOk="0" h="4346" w="4346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4" name="Google Shape;124;gf2ac03fca5_2_1199"/>
          <p:cNvSpPr/>
          <p:nvPr/>
        </p:nvSpPr>
        <p:spPr>
          <a:xfrm>
            <a:off x="454463" y="4741475"/>
            <a:ext cx="164350" cy="164350"/>
          </a:xfrm>
          <a:custGeom>
            <a:rect b="b" l="l" r="r" t="t"/>
            <a:pathLst>
              <a:path extrusionOk="0" h="6574" w="6574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f2ac03fca5_2_1214"/>
          <p:cNvSpPr txBox="1"/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/>
        </p:txBody>
      </p:sp>
      <p:sp>
        <p:nvSpPr>
          <p:cNvPr id="127" name="Google Shape;127;gf2ac03fca5_2_1214"/>
          <p:cNvSpPr/>
          <p:nvPr/>
        </p:nvSpPr>
        <p:spPr>
          <a:xfrm>
            <a:off x="7573050" y="277375"/>
            <a:ext cx="167150" cy="167150"/>
          </a:xfrm>
          <a:custGeom>
            <a:rect b="b" l="l" r="r" t="t"/>
            <a:pathLst>
              <a:path extrusionOk="0" h="6686" w="6686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8" name="Google Shape;128;gf2ac03fca5_2_1214"/>
          <p:cNvSpPr/>
          <p:nvPr/>
        </p:nvSpPr>
        <p:spPr>
          <a:xfrm>
            <a:off x="8985850" y="411675"/>
            <a:ext cx="108650" cy="108650"/>
          </a:xfrm>
          <a:custGeom>
            <a:rect b="b" l="l" r="r" t="t"/>
            <a:pathLst>
              <a:path extrusionOk="0" h="4346" w="4346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9" name="Google Shape;129;gf2ac03fca5_2_1214"/>
          <p:cNvSpPr/>
          <p:nvPr/>
        </p:nvSpPr>
        <p:spPr>
          <a:xfrm>
            <a:off x="8359450" y="555875"/>
            <a:ext cx="52475" cy="52450"/>
          </a:xfrm>
          <a:custGeom>
            <a:rect b="b" l="l" r="r" t="t"/>
            <a:pathLst>
              <a:path extrusionOk="0" h="2098" w="2099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0" name="Google Shape;130;gf2ac03fca5_2_1214"/>
          <p:cNvSpPr/>
          <p:nvPr/>
        </p:nvSpPr>
        <p:spPr>
          <a:xfrm>
            <a:off x="9122100" y="734250"/>
            <a:ext cx="164350" cy="164350"/>
          </a:xfrm>
          <a:custGeom>
            <a:rect b="b" l="l" r="r" t="t"/>
            <a:pathLst>
              <a:path extrusionOk="0" h="6574" w="6574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1" name="Google Shape;131;gf2ac03fca5_2_1214"/>
          <p:cNvSpPr/>
          <p:nvPr/>
        </p:nvSpPr>
        <p:spPr>
          <a:xfrm>
            <a:off x="8798600" y="1088650"/>
            <a:ext cx="155925" cy="156375"/>
          </a:xfrm>
          <a:custGeom>
            <a:rect b="b" l="l" r="r" t="t"/>
            <a:pathLst>
              <a:path extrusionOk="0" h="6255" w="6237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2" name="Google Shape;132;gf2ac03fca5_2_1214"/>
          <p:cNvSpPr/>
          <p:nvPr/>
        </p:nvSpPr>
        <p:spPr>
          <a:xfrm>
            <a:off x="6099342" y="-150600"/>
            <a:ext cx="96045" cy="95462"/>
          </a:xfrm>
          <a:custGeom>
            <a:rect b="b" l="l" r="r" t="t"/>
            <a:pathLst>
              <a:path extrusionOk="0" h="3109" w="3128">
                <a:moveTo>
                  <a:pt x="2678" y="431"/>
                </a:moveTo>
                <a:lnTo>
                  <a:pt x="2678" y="2659"/>
                </a:lnTo>
                <a:lnTo>
                  <a:pt x="450" y="2659"/>
                </a:lnTo>
                <a:lnTo>
                  <a:pt x="450" y="431"/>
                </a:lnTo>
                <a:close/>
                <a:moveTo>
                  <a:pt x="0" y="0"/>
                </a:moveTo>
                <a:lnTo>
                  <a:pt x="0" y="3109"/>
                </a:lnTo>
                <a:lnTo>
                  <a:pt x="3128" y="3109"/>
                </a:lnTo>
                <a:lnTo>
                  <a:pt x="312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3" name="Google Shape;133;gf2ac03fca5_2_1214"/>
          <p:cNvSpPr/>
          <p:nvPr/>
        </p:nvSpPr>
        <p:spPr>
          <a:xfrm>
            <a:off x="6702523" y="444536"/>
            <a:ext cx="95493" cy="95462"/>
          </a:xfrm>
          <a:custGeom>
            <a:rect b="b" l="l" r="r" t="t"/>
            <a:pathLst>
              <a:path extrusionOk="0" h="3109" w="3110">
                <a:moveTo>
                  <a:pt x="2678" y="450"/>
                </a:moveTo>
                <a:lnTo>
                  <a:pt x="2678" y="2678"/>
                </a:lnTo>
                <a:lnTo>
                  <a:pt x="450" y="2678"/>
                </a:lnTo>
                <a:lnTo>
                  <a:pt x="450" y="450"/>
                </a:lnTo>
                <a:close/>
                <a:moveTo>
                  <a:pt x="1" y="0"/>
                </a:moveTo>
                <a:lnTo>
                  <a:pt x="1" y="3109"/>
                </a:lnTo>
                <a:lnTo>
                  <a:pt x="3109" y="3109"/>
                </a:lnTo>
                <a:lnTo>
                  <a:pt x="3109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4" name="Google Shape;134;gf2ac03fca5_2_1214"/>
          <p:cNvSpPr/>
          <p:nvPr/>
        </p:nvSpPr>
        <p:spPr>
          <a:xfrm>
            <a:off x="5904975" y="143222"/>
            <a:ext cx="82259" cy="82259"/>
          </a:xfrm>
          <a:custGeom>
            <a:rect b="b" l="l" r="r" t="t"/>
            <a:pathLst>
              <a:path extrusionOk="0" h="2679" w="2679">
                <a:moveTo>
                  <a:pt x="1" y="1"/>
                </a:moveTo>
                <a:lnTo>
                  <a:pt x="1" y="2679"/>
                </a:lnTo>
                <a:lnTo>
                  <a:pt x="2679" y="2679"/>
                </a:lnTo>
                <a:lnTo>
                  <a:pt x="2679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5" name="Google Shape;135;gf2ac03fca5_2_1214"/>
          <p:cNvSpPr/>
          <p:nvPr/>
        </p:nvSpPr>
        <p:spPr>
          <a:xfrm>
            <a:off x="303600" y="4401725"/>
            <a:ext cx="167150" cy="167150"/>
          </a:xfrm>
          <a:custGeom>
            <a:rect b="b" l="l" r="r" t="t"/>
            <a:pathLst>
              <a:path extrusionOk="0" h="6686" w="6686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6" name="Google Shape;136;gf2ac03fca5_2_1214"/>
          <p:cNvSpPr/>
          <p:nvPr/>
        </p:nvSpPr>
        <p:spPr>
          <a:xfrm>
            <a:off x="564075" y="4753900"/>
            <a:ext cx="155925" cy="156375"/>
          </a:xfrm>
          <a:custGeom>
            <a:rect b="b" l="l" r="r" t="t"/>
            <a:pathLst>
              <a:path extrusionOk="0" h="6255" w="6237">
                <a:moveTo>
                  <a:pt x="0" y="0"/>
                </a:moveTo>
                <a:lnTo>
                  <a:pt x="0" y="6255"/>
                </a:lnTo>
                <a:lnTo>
                  <a:pt x="6236" y="6255"/>
                </a:lnTo>
                <a:lnTo>
                  <a:pt x="6236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f2ac03fca5_2_1226"/>
          <p:cNvSpPr txBox="1"/>
          <p:nvPr>
            <p:ph idx="1" type="body"/>
          </p:nvPr>
        </p:nvSpPr>
        <p:spPr>
          <a:xfrm>
            <a:off x="618306" y="2199025"/>
            <a:ext cx="1905900" cy="1296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6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39" name="Google Shape;139;gf2ac03fca5_2_1226"/>
          <p:cNvSpPr txBox="1"/>
          <p:nvPr>
            <p:ph type="ctrTitle"/>
          </p:nvPr>
        </p:nvSpPr>
        <p:spPr>
          <a:xfrm>
            <a:off x="618825" y="411675"/>
            <a:ext cx="4727700" cy="577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None/>
              <a:defRPr sz="3000"/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None/>
              <a:defRPr sz="1800">
                <a:solidFill>
                  <a:srgbClr val="D9D9D9"/>
                </a:solidFill>
              </a:defRPr>
            </a:lvl9pPr>
          </a:lstStyle>
          <a:p/>
        </p:txBody>
      </p:sp>
      <p:sp>
        <p:nvSpPr>
          <p:cNvPr id="140" name="Google Shape;140;gf2ac03fca5_2_1226"/>
          <p:cNvSpPr/>
          <p:nvPr/>
        </p:nvSpPr>
        <p:spPr>
          <a:xfrm>
            <a:off x="7131388" y="365350"/>
            <a:ext cx="167150" cy="167150"/>
          </a:xfrm>
          <a:custGeom>
            <a:rect b="b" l="l" r="r" t="t"/>
            <a:pathLst>
              <a:path extrusionOk="0" h="6686" w="6686">
                <a:moveTo>
                  <a:pt x="6236" y="450"/>
                </a:moveTo>
                <a:lnTo>
                  <a:pt x="6236" y="6236"/>
                </a:lnTo>
                <a:lnTo>
                  <a:pt x="450" y="6236"/>
                </a:lnTo>
                <a:lnTo>
                  <a:pt x="450" y="450"/>
                </a:lnTo>
                <a:close/>
                <a:moveTo>
                  <a:pt x="0" y="0"/>
                </a:moveTo>
                <a:lnTo>
                  <a:pt x="0" y="6686"/>
                </a:lnTo>
                <a:lnTo>
                  <a:pt x="6686" y="6686"/>
                </a:lnTo>
                <a:lnTo>
                  <a:pt x="668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1" name="Google Shape;141;gf2ac03fca5_2_1226"/>
          <p:cNvSpPr/>
          <p:nvPr/>
        </p:nvSpPr>
        <p:spPr>
          <a:xfrm>
            <a:off x="8403188" y="218375"/>
            <a:ext cx="108650" cy="108650"/>
          </a:xfrm>
          <a:custGeom>
            <a:rect b="b" l="l" r="r" t="t"/>
            <a:pathLst>
              <a:path extrusionOk="0" h="4346" w="4346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2" name="Google Shape;142;gf2ac03fca5_2_1226"/>
          <p:cNvSpPr/>
          <p:nvPr/>
        </p:nvSpPr>
        <p:spPr>
          <a:xfrm>
            <a:off x="7776788" y="362575"/>
            <a:ext cx="52475" cy="52450"/>
          </a:xfrm>
          <a:custGeom>
            <a:rect b="b" l="l" r="r" t="t"/>
            <a:pathLst>
              <a:path extrusionOk="0" h="2098" w="2099">
                <a:moveTo>
                  <a:pt x="1761" y="319"/>
                </a:moveTo>
                <a:lnTo>
                  <a:pt x="1761" y="1761"/>
                </a:lnTo>
                <a:lnTo>
                  <a:pt x="319" y="1761"/>
                </a:lnTo>
                <a:lnTo>
                  <a:pt x="319" y="319"/>
                </a:lnTo>
                <a:close/>
                <a:moveTo>
                  <a:pt x="1" y="0"/>
                </a:moveTo>
                <a:lnTo>
                  <a:pt x="1" y="2098"/>
                </a:lnTo>
                <a:lnTo>
                  <a:pt x="2098" y="2098"/>
                </a:lnTo>
                <a:lnTo>
                  <a:pt x="209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3" name="Google Shape;143;gf2ac03fca5_2_1226"/>
          <p:cNvSpPr/>
          <p:nvPr/>
        </p:nvSpPr>
        <p:spPr>
          <a:xfrm>
            <a:off x="8539438" y="540950"/>
            <a:ext cx="164350" cy="164350"/>
          </a:xfrm>
          <a:custGeom>
            <a:rect b="b" l="l" r="r" t="t"/>
            <a:pathLst>
              <a:path extrusionOk="0" h="6574" w="6574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4" name="Google Shape;144;gf2ac03fca5_2_1226"/>
          <p:cNvGrpSpPr/>
          <p:nvPr/>
        </p:nvGrpSpPr>
        <p:grpSpPr>
          <a:xfrm>
            <a:off x="6626134" y="-164562"/>
            <a:ext cx="121172" cy="760495"/>
            <a:chOff x="5245196" y="3136513"/>
            <a:chExt cx="121172" cy="760495"/>
          </a:xfrm>
        </p:grpSpPr>
        <p:sp>
          <p:nvSpPr>
            <p:cNvPr id="145" name="Google Shape;145;gf2ac03fca5_2_1226"/>
            <p:cNvSpPr/>
            <p:nvPr/>
          </p:nvSpPr>
          <p:spPr>
            <a:xfrm>
              <a:off x="5245196" y="3775810"/>
              <a:ext cx="121172" cy="121198"/>
            </a:xfrm>
            <a:custGeom>
              <a:rect b="b" l="l" r="r" t="t"/>
              <a:pathLst>
                <a:path extrusionOk="0" h="4625" w="4624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" name="Google Shape;146;gf2ac03fca5_2_1226"/>
            <p:cNvSpPr/>
            <p:nvPr/>
          </p:nvSpPr>
          <p:spPr>
            <a:xfrm>
              <a:off x="5309007" y="3136513"/>
              <a:ext cx="8464" cy="554288"/>
            </a:xfrm>
            <a:custGeom>
              <a:rect b="b" l="l" r="r" t="t"/>
              <a:pathLst>
                <a:path extrusionOk="0" h="21152" w="323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7" name="Google Shape;147;gf2ac03fca5_2_1226"/>
          <p:cNvSpPr/>
          <p:nvPr/>
        </p:nvSpPr>
        <p:spPr>
          <a:xfrm>
            <a:off x="318213" y="4418900"/>
            <a:ext cx="108650" cy="108650"/>
          </a:xfrm>
          <a:custGeom>
            <a:rect b="b" l="l" r="r" t="t"/>
            <a:pathLst>
              <a:path extrusionOk="0" h="4346" w="4346">
                <a:moveTo>
                  <a:pt x="4008" y="356"/>
                </a:moveTo>
                <a:lnTo>
                  <a:pt x="4008" y="4027"/>
                </a:lnTo>
                <a:lnTo>
                  <a:pt x="338" y="4027"/>
                </a:lnTo>
                <a:lnTo>
                  <a:pt x="338" y="356"/>
                </a:lnTo>
                <a:close/>
                <a:moveTo>
                  <a:pt x="1" y="1"/>
                </a:moveTo>
                <a:lnTo>
                  <a:pt x="1" y="4345"/>
                </a:lnTo>
                <a:lnTo>
                  <a:pt x="4346" y="4345"/>
                </a:lnTo>
                <a:lnTo>
                  <a:pt x="4346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8" name="Google Shape;148;gf2ac03fca5_2_1226"/>
          <p:cNvSpPr/>
          <p:nvPr/>
        </p:nvSpPr>
        <p:spPr>
          <a:xfrm>
            <a:off x="454463" y="4741475"/>
            <a:ext cx="164350" cy="164350"/>
          </a:xfrm>
          <a:custGeom>
            <a:rect b="b" l="l" r="r" t="t"/>
            <a:pathLst>
              <a:path extrusionOk="0" h="6574" w="6574">
                <a:moveTo>
                  <a:pt x="6218" y="337"/>
                </a:moveTo>
                <a:lnTo>
                  <a:pt x="6218" y="6236"/>
                </a:lnTo>
                <a:lnTo>
                  <a:pt x="319" y="6236"/>
                </a:lnTo>
                <a:lnTo>
                  <a:pt x="319" y="337"/>
                </a:lnTo>
                <a:close/>
                <a:moveTo>
                  <a:pt x="0" y="0"/>
                </a:moveTo>
                <a:lnTo>
                  <a:pt x="0" y="6573"/>
                </a:lnTo>
                <a:lnTo>
                  <a:pt x="6555" y="6573"/>
                </a:lnTo>
                <a:lnTo>
                  <a:pt x="6573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f2ac03fca5_2_1238"/>
          <p:cNvSpPr txBox="1"/>
          <p:nvPr>
            <p:ph type="title"/>
          </p:nvPr>
        </p:nvSpPr>
        <p:spPr>
          <a:xfrm>
            <a:off x="2037000" y="1496400"/>
            <a:ext cx="5070000" cy="2150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72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51" name="Google Shape;151;gf2ac03fca5_2_1238"/>
          <p:cNvSpPr/>
          <p:nvPr/>
        </p:nvSpPr>
        <p:spPr>
          <a:xfrm>
            <a:off x="1060456" y="1158638"/>
            <a:ext cx="121198" cy="121434"/>
          </a:xfrm>
          <a:custGeom>
            <a:rect b="b" l="l" r="r" t="t"/>
            <a:pathLst>
              <a:path extrusionOk="0" h="4634" w="4625">
                <a:moveTo>
                  <a:pt x="1" y="0"/>
                </a:moveTo>
                <a:lnTo>
                  <a:pt x="1" y="4633"/>
                </a:lnTo>
                <a:lnTo>
                  <a:pt x="4625" y="4633"/>
                </a:lnTo>
                <a:lnTo>
                  <a:pt x="4625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2" name="Google Shape;152;gf2ac03fca5_2_1238"/>
          <p:cNvSpPr/>
          <p:nvPr/>
        </p:nvSpPr>
        <p:spPr>
          <a:xfrm>
            <a:off x="7799740" y="916059"/>
            <a:ext cx="121434" cy="121434"/>
          </a:xfrm>
          <a:custGeom>
            <a:rect b="b" l="l" r="r" t="t"/>
            <a:pathLst>
              <a:path extrusionOk="0" h="4634" w="4634">
                <a:moveTo>
                  <a:pt x="0" y="1"/>
                </a:moveTo>
                <a:lnTo>
                  <a:pt x="0" y="4634"/>
                </a:lnTo>
                <a:lnTo>
                  <a:pt x="4633" y="4634"/>
                </a:lnTo>
                <a:lnTo>
                  <a:pt x="4633" y="1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3" name="Google Shape;153;gf2ac03fca5_2_1238"/>
          <p:cNvSpPr/>
          <p:nvPr/>
        </p:nvSpPr>
        <p:spPr>
          <a:xfrm>
            <a:off x="5257933" y="2452405"/>
            <a:ext cx="57599" cy="57599"/>
          </a:xfrm>
          <a:custGeom>
            <a:rect b="b" l="l" r="r" t="t"/>
            <a:pathLst>
              <a:path extrusionOk="0" fill="none" h="2198" w="2198">
                <a:moveTo>
                  <a:pt x="1" y="1"/>
                </a:moveTo>
                <a:lnTo>
                  <a:pt x="2198" y="1"/>
                </a:lnTo>
                <a:lnTo>
                  <a:pt x="2198" y="2198"/>
                </a:lnTo>
                <a:lnTo>
                  <a:pt x="1" y="2198"/>
                </a:lnTo>
                <a:close/>
              </a:path>
            </a:pathLst>
          </a:custGeom>
          <a:noFill/>
          <a:ln cap="flat" cmpd="sng" w="1375">
            <a:solidFill>
              <a:srgbClr val="E898AC"/>
            </a:solidFill>
            <a:prstDash val="solid"/>
            <a:miter lim="9192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4" name="Google Shape;154;gf2ac03fca5_2_1238"/>
          <p:cNvSpPr/>
          <p:nvPr/>
        </p:nvSpPr>
        <p:spPr>
          <a:xfrm>
            <a:off x="275669" y="1557059"/>
            <a:ext cx="57834" cy="57599"/>
          </a:xfrm>
          <a:custGeom>
            <a:rect b="b" l="l" r="r" t="t"/>
            <a:pathLst>
              <a:path extrusionOk="0" fill="none" h="2198" w="2207">
                <a:moveTo>
                  <a:pt x="0" y="0"/>
                </a:moveTo>
                <a:lnTo>
                  <a:pt x="2207" y="0"/>
                </a:lnTo>
                <a:lnTo>
                  <a:pt x="2207" y="2197"/>
                </a:lnTo>
                <a:lnTo>
                  <a:pt x="0" y="2197"/>
                </a:lnTo>
                <a:close/>
              </a:path>
            </a:pathLst>
          </a:custGeom>
          <a:noFill/>
          <a:ln cap="flat" cmpd="sng" w="2975">
            <a:solidFill>
              <a:srgbClr val="00CFCC"/>
            </a:solidFill>
            <a:prstDash val="solid"/>
            <a:miter lim="9192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5" name="Google Shape;155;gf2ac03fca5_2_1238"/>
          <p:cNvSpPr/>
          <p:nvPr/>
        </p:nvSpPr>
        <p:spPr>
          <a:xfrm>
            <a:off x="2307882" y="3002386"/>
            <a:ext cx="104086" cy="104322"/>
          </a:xfrm>
          <a:custGeom>
            <a:rect b="b" l="l" r="r" t="t"/>
            <a:pathLst>
              <a:path extrusionOk="0" fill="none" h="3981" w="3972">
                <a:moveTo>
                  <a:pt x="1" y="1"/>
                </a:moveTo>
                <a:lnTo>
                  <a:pt x="3972" y="1"/>
                </a:lnTo>
                <a:lnTo>
                  <a:pt x="3972" y="3981"/>
                </a:lnTo>
                <a:lnTo>
                  <a:pt x="1" y="3981"/>
                </a:lnTo>
                <a:close/>
              </a:path>
            </a:pathLst>
          </a:custGeom>
          <a:noFill/>
          <a:ln cap="flat" cmpd="sng" w="2975">
            <a:solidFill>
              <a:srgbClr val="00CFCC"/>
            </a:solidFill>
            <a:prstDash val="solid"/>
            <a:miter lim="9192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6" name="Google Shape;156;gf2ac03fca5_2_1238"/>
          <p:cNvSpPr/>
          <p:nvPr/>
        </p:nvSpPr>
        <p:spPr>
          <a:xfrm>
            <a:off x="8263673" y="2953681"/>
            <a:ext cx="104086" cy="104322"/>
          </a:xfrm>
          <a:custGeom>
            <a:rect b="b" l="l" r="r" t="t"/>
            <a:pathLst>
              <a:path extrusionOk="0" h="3981" w="3972">
                <a:moveTo>
                  <a:pt x="0" y="1"/>
                </a:moveTo>
                <a:lnTo>
                  <a:pt x="0" y="3981"/>
                </a:lnTo>
                <a:lnTo>
                  <a:pt x="3972" y="3981"/>
                </a:lnTo>
                <a:lnTo>
                  <a:pt x="3972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57" name="Google Shape;157;gf2ac03fca5_2_1238"/>
          <p:cNvGrpSpPr/>
          <p:nvPr/>
        </p:nvGrpSpPr>
        <p:grpSpPr>
          <a:xfrm>
            <a:off x="8263682" y="-434366"/>
            <a:ext cx="188886" cy="1181531"/>
            <a:chOff x="2877432" y="975334"/>
            <a:chExt cx="188886" cy="1181531"/>
          </a:xfrm>
        </p:grpSpPr>
        <p:sp>
          <p:nvSpPr>
            <p:cNvPr id="158" name="Google Shape;158;gf2ac03fca5_2_1238"/>
            <p:cNvSpPr/>
            <p:nvPr/>
          </p:nvSpPr>
          <p:spPr>
            <a:xfrm>
              <a:off x="2877432" y="1968242"/>
              <a:ext cx="188886" cy="188624"/>
            </a:xfrm>
            <a:custGeom>
              <a:rect b="b" l="l" r="r" t="t"/>
              <a:pathLst>
                <a:path extrusionOk="0" fill="none" h="7198" w="7208">
                  <a:moveTo>
                    <a:pt x="1" y="0"/>
                  </a:moveTo>
                  <a:lnTo>
                    <a:pt x="7208" y="0"/>
                  </a:lnTo>
                  <a:lnTo>
                    <a:pt x="7208" y="7198"/>
                  </a:lnTo>
                  <a:lnTo>
                    <a:pt x="1" y="7198"/>
                  </a:lnTo>
                  <a:close/>
                </a:path>
              </a:pathLst>
            </a:custGeom>
            <a:noFill/>
            <a:ln cap="flat" cmpd="sng" w="5750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" name="Google Shape;159;gf2ac03fca5_2_1238"/>
            <p:cNvSpPr/>
            <p:nvPr/>
          </p:nvSpPr>
          <p:spPr>
            <a:xfrm>
              <a:off x="2905393" y="1452501"/>
              <a:ext cx="133226" cy="133252"/>
            </a:xfrm>
            <a:custGeom>
              <a:rect b="b" l="l" r="r" t="t"/>
              <a:pathLst>
                <a:path extrusionOk="0" fill="none" h="5085" w="5084">
                  <a:moveTo>
                    <a:pt x="0" y="1"/>
                  </a:moveTo>
                  <a:lnTo>
                    <a:pt x="5083" y="1"/>
                  </a:lnTo>
                  <a:lnTo>
                    <a:pt x="5083" y="5084"/>
                  </a:lnTo>
                  <a:lnTo>
                    <a:pt x="0" y="5084"/>
                  </a:lnTo>
                  <a:close/>
                </a:path>
              </a:pathLst>
            </a:custGeom>
            <a:noFill/>
            <a:ln cap="flat" cmpd="sng" w="41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0" name="Google Shape;160;gf2ac03fca5_2_1238"/>
            <p:cNvSpPr/>
            <p:nvPr/>
          </p:nvSpPr>
          <p:spPr>
            <a:xfrm>
              <a:off x="2931651" y="975334"/>
              <a:ext cx="80476" cy="80711"/>
            </a:xfrm>
            <a:custGeom>
              <a:rect b="b" l="l" r="r" t="t"/>
              <a:pathLst>
                <a:path extrusionOk="0" fill="none" h="3080" w="3071">
                  <a:moveTo>
                    <a:pt x="0" y="0"/>
                  </a:moveTo>
                  <a:lnTo>
                    <a:pt x="3070" y="0"/>
                  </a:lnTo>
                  <a:lnTo>
                    <a:pt x="3070" y="3080"/>
                  </a:lnTo>
                  <a:lnTo>
                    <a:pt x="0" y="3080"/>
                  </a:lnTo>
                  <a:close/>
                </a:path>
              </a:pathLst>
            </a:custGeom>
            <a:noFill/>
            <a:ln cap="flat" cmpd="sng" w="25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1" name="Google Shape;161;gf2ac03fca5_2_1238"/>
          <p:cNvSpPr/>
          <p:nvPr/>
        </p:nvSpPr>
        <p:spPr>
          <a:xfrm>
            <a:off x="8485996" y="1614632"/>
            <a:ext cx="80502" cy="80476"/>
          </a:xfrm>
          <a:custGeom>
            <a:rect b="b" l="l" r="r" t="t"/>
            <a:pathLst>
              <a:path extrusionOk="0" h="3071" w="3072">
                <a:moveTo>
                  <a:pt x="1" y="0"/>
                </a:moveTo>
                <a:lnTo>
                  <a:pt x="1" y="3070"/>
                </a:lnTo>
                <a:lnTo>
                  <a:pt x="3071" y="3070"/>
                </a:lnTo>
                <a:lnTo>
                  <a:pt x="3071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2" name="Google Shape;162;gf2ac03fca5_2_1238"/>
          <p:cNvSpPr/>
          <p:nvPr/>
        </p:nvSpPr>
        <p:spPr>
          <a:xfrm>
            <a:off x="6293004" y="835609"/>
            <a:ext cx="80476" cy="80476"/>
          </a:xfrm>
          <a:custGeom>
            <a:rect b="b" l="l" r="r" t="t"/>
            <a:pathLst>
              <a:path extrusionOk="0" h="3071" w="3071">
                <a:moveTo>
                  <a:pt x="1" y="1"/>
                </a:moveTo>
                <a:lnTo>
                  <a:pt x="1" y="3071"/>
                </a:lnTo>
                <a:lnTo>
                  <a:pt x="3071" y="3071"/>
                </a:lnTo>
                <a:lnTo>
                  <a:pt x="3071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3" name="Google Shape;163;gf2ac03fca5_2_1238"/>
          <p:cNvSpPr/>
          <p:nvPr/>
        </p:nvSpPr>
        <p:spPr>
          <a:xfrm>
            <a:off x="1778504" y="2156778"/>
            <a:ext cx="119993" cy="119966"/>
          </a:xfrm>
          <a:custGeom>
            <a:rect b="b" l="l" r="r" t="t"/>
            <a:pathLst>
              <a:path extrusionOk="0" h="4578" w="4579">
                <a:moveTo>
                  <a:pt x="1" y="0"/>
                </a:moveTo>
                <a:lnTo>
                  <a:pt x="1" y="4578"/>
                </a:lnTo>
                <a:lnTo>
                  <a:pt x="4578" y="4578"/>
                </a:lnTo>
                <a:lnTo>
                  <a:pt x="457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64" name="Google Shape;164;gf2ac03fca5_2_1238"/>
          <p:cNvGrpSpPr/>
          <p:nvPr/>
        </p:nvGrpSpPr>
        <p:grpSpPr>
          <a:xfrm>
            <a:off x="3090746" y="-533657"/>
            <a:ext cx="98059" cy="1147596"/>
            <a:chOff x="3347921" y="16006"/>
            <a:chExt cx="98059" cy="1147596"/>
          </a:xfrm>
        </p:grpSpPr>
        <p:sp>
          <p:nvSpPr>
            <p:cNvPr id="165" name="Google Shape;165;gf2ac03fca5_2_1238"/>
            <p:cNvSpPr/>
            <p:nvPr/>
          </p:nvSpPr>
          <p:spPr>
            <a:xfrm>
              <a:off x="3347921" y="1065280"/>
              <a:ext cx="98059" cy="98321"/>
            </a:xfrm>
            <a:custGeom>
              <a:rect b="b" l="l" r="r" t="t"/>
              <a:pathLst>
                <a:path extrusionOk="0" fill="none" h="3752" w="3742">
                  <a:moveTo>
                    <a:pt x="0" y="1"/>
                  </a:moveTo>
                  <a:lnTo>
                    <a:pt x="3741" y="1"/>
                  </a:lnTo>
                  <a:lnTo>
                    <a:pt x="3741" y="3751"/>
                  </a:lnTo>
                  <a:lnTo>
                    <a:pt x="0" y="3751"/>
                  </a:lnTo>
                  <a:close/>
                </a:path>
              </a:pathLst>
            </a:custGeom>
            <a:noFill/>
            <a:ln cap="flat" cmpd="sng" w="2975">
              <a:solidFill>
                <a:srgbClr val="E898AC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" name="Google Shape;166;gf2ac03fca5_2_1238"/>
            <p:cNvSpPr/>
            <p:nvPr/>
          </p:nvSpPr>
          <p:spPr>
            <a:xfrm>
              <a:off x="3392705" y="16006"/>
              <a:ext cx="8464" cy="894665"/>
            </a:xfrm>
            <a:custGeom>
              <a:rect b="b" l="l" r="r" t="t"/>
              <a:pathLst>
                <a:path extrusionOk="0" h="34141" w="323">
                  <a:moveTo>
                    <a:pt x="157" y="1"/>
                  </a:moveTo>
                  <a:lnTo>
                    <a:pt x="1" y="34141"/>
                  </a:lnTo>
                  <a:lnTo>
                    <a:pt x="323" y="34141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7" name="Google Shape;167;gf2ac03fca5_2_1238"/>
          <p:cNvGrpSpPr/>
          <p:nvPr/>
        </p:nvGrpSpPr>
        <p:grpSpPr>
          <a:xfrm>
            <a:off x="4892771" y="-340112"/>
            <a:ext cx="121172" cy="760495"/>
            <a:chOff x="5245196" y="3136513"/>
            <a:chExt cx="121172" cy="760495"/>
          </a:xfrm>
        </p:grpSpPr>
        <p:sp>
          <p:nvSpPr>
            <p:cNvPr id="168" name="Google Shape;168;gf2ac03fca5_2_1238"/>
            <p:cNvSpPr/>
            <p:nvPr/>
          </p:nvSpPr>
          <p:spPr>
            <a:xfrm>
              <a:off x="5245196" y="3775810"/>
              <a:ext cx="121172" cy="121198"/>
            </a:xfrm>
            <a:custGeom>
              <a:rect b="b" l="l" r="r" t="t"/>
              <a:pathLst>
                <a:path extrusionOk="0" h="4625" w="4624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9" name="Google Shape;169;gf2ac03fca5_2_1238"/>
            <p:cNvSpPr/>
            <p:nvPr/>
          </p:nvSpPr>
          <p:spPr>
            <a:xfrm>
              <a:off x="5309007" y="3136513"/>
              <a:ext cx="8464" cy="554288"/>
            </a:xfrm>
            <a:custGeom>
              <a:rect b="b" l="l" r="r" t="t"/>
              <a:pathLst>
                <a:path extrusionOk="0" h="21152" w="323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0" name="Google Shape;170;gf2ac03fca5_2_1238"/>
          <p:cNvGrpSpPr/>
          <p:nvPr/>
        </p:nvGrpSpPr>
        <p:grpSpPr>
          <a:xfrm>
            <a:off x="6967836" y="85439"/>
            <a:ext cx="133252" cy="1952377"/>
            <a:chOff x="6780548" y="337714"/>
            <a:chExt cx="133252" cy="1952377"/>
          </a:xfrm>
        </p:grpSpPr>
        <p:sp>
          <p:nvSpPr>
            <p:cNvPr id="171" name="Google Shape;171;gf2ac03fca5_2_1238"/>
            <p:cNvSpPr/>
            <p:nvPr/>
          </p:nvSpPr>
          <p:spPr>
            <a:xfrm>
              <a:off x="6780548" y="2156839"/>
              <a:ext cx="133252" cy="133252"/>
            </a:xfrm>
            <a:custGeom>
              <a:rect b="b" l="l" r="r" t="t"/>
              <a:pathLst>
                <a:path extrusionOk="0" fill="none" h="5085" w="5085">
                  <a:moveTo>
                    <a:pt x="1" y="1"/>
                  </a:moveTo>
                  <a:lnTo>
                    <a:pt x="5084" y="1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cap="flat" cmpd="sng" w="41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2" name="Google Shape;172;gf2ac03fca5_2_1238"/>
            <p:cNvSpPr/>
            <p:nvPr/>
          </p:nvSpPr>
          <p:spPr>
            <a:xfrm>
              <a:off x="6842943" y="337714"/>
              <a:ext cx="8464" cy="1695359"/>
            </a:xfrm>
            <a:custGeom>
              <a:rect b="b" l="l" r="r" t="t"/>
              <a:pathLst>
                <a:path extrusionOk="0" h="64696" w="323">
                  <a:moveTo>
                    <a:pt x="157" y="0"/>
                  </a:moveTo>
                  <a:lnTo>
                    <a:pt x="1" y="64695"/>
                  </a:lnTo>
                  <a:lnTo>
                    <a:pt x="322" y="64695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3" name="Google Shape;173;gf2ac03fca5_2_1238"/>
          <p:cNvGrpSpPr/>
          <p:nvPr/>
        </p:nvGrpSpPr>
        <p:grpSpPr>
          <a:xfrm>
            <a:off x="250617" y="2402301"/>
            <a:ext cx="188650" cy="2468354"/>
            <a:chOff x="250617" y="2402301"/>
            <a:chExt cx="188650" cy="2468354"/>
          </a:xfrm>
        </p:grpSpPr>
        <p:sp>
          <p:nvSpPr>
            <p:cNvPr id="174" name="Google Shape;174;gf2ac03fca5_2_1238"/>
            <p:cNvSpPr/>
            <p:nvPr/>
          </p:nvSpPr>
          <p:spPr>
            <a:xfrm>
              <a:off x="250617" y="4681770"/>
              <a:ext cx="188650" cy="188886"/>
            </a:xfrm>
            <a:custGeom>
              <a:rect b="b" l="l" r="r" t="t"/>
              <a:pathLst>
                <a:path extrusionOk="0" fill="none" h="7208" w="7199">
                  <a:moveTo>
                    <a:pt x="0" y="1"/>
                  </a:moveTo>
                  <a:lnTo>
                    <a:pt x="7198" y="1"/>
                  </a:lnTo>
                  <a:lnTo>
                    <a:pt x="7198" y="7207"/>
                  </a:lnTo>
                  <a:lnTo>
                    <a:pt x="0" y="7207"/>
                  </a:lnTo>
                  <a:close/>
                </a:path>
              </a:pathLst>
            </a:custGeom>
            <a:noFill/>
            <a:ln cap="flat" cmpd="sng" w="5750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" name="Google Shape;175;gf2ac03fca5_2_1238"/>
            <p:cNvSpPr/>
            <p:nvPr/>
          </p:nvSpPr>
          <p:spPr>
            <a:xfrm>
              <a:off x="278316" y="4166291"/>
              <a:ext cx="133226" cy="133226"/>
            </a:xfrm>
            <a:custGeom>
              <a:rect b="b" l="l" r="r" t="t"/>
              <a:pathLst>
                <a:path extrusionOk="0" fill="none" h="5084" w="5084">
                  <a:moveTo>
                    <a:pt x="1" y="0"/>
                  </a:moveTo>
                  <a:lnTo>
                    <a:pt x="5084" y="0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cap="flat" cmpd="sng" w="41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" name="Google Shape;176;gf2ac03fca5_2_1238"/>
            <p:cNvSpPr/>
            <p:nvPr/>
          </p:nvSpPr>
          <p:spPr>
            <a:xfrm>
              <a:off x="304573" y="3689098"/>
              <a:ext cx="80476" cy="80476"/>
            </a:xfrm>
            <a:custGeom>
              <a:rect b="b" l="l" r="r" t="t"/>
              <a:pathLst>
                <a:path extrusionOk="0" fill="none" h="3071" w="3071">
                  <a:moveTo>
                    <a:pt x="1" y="0"/>
                  </a:moveTo>
                  <a:lnTo>
                    <a:pt x="3071" y="0"/>
                  </a:lnTo>
                  <a:lnTo>
                    <a:pt x="3071" y="3071"/>
                  </a:lnTo>
                  <a:lnTo>
                    <a:pt x="1" y="3071"/>
                  </a:lnTo>
                  <a:close/>
                </a:path>
              </a:pathLst>
            </a:custGeom>
            <a:noFill/>
            <a:ln cap="flat" cmpd="sng" w="25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" name="Google Shape;177;gf2ac03fca5_2_1238"/>
            <p:cNvSpPr/>
            <p:nvPr/>
          </p:nvSpPr>
          <p:spPr>
            <a:xfrm>
              <a:off x="340710" y="2402301"/>
              <a:ext cx="8464" cy="1011487"/>
            </a:xfrm>
            <a:custGeom>
              <a:rect b="b" l="l" r="r" t="t"/>
              <a:pathLst>
                <a:path extrusionOk="0" h="38599" w="323">
                  <a:moveTo>
                    <a:pt x="157" y="1"/>
                  </a:moveTo>
                  <a:lnTo>
                    <a:pt x="0" y="38599"/>
                  </a:lnTo>
                  <a:lnTo>
                    <a:pt x="322" y="38599"/>
                  </a:lnTo>
                  <a:lnTo>
                    <a:pt x="157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8" name="Google Shape;178;gf2ac03fca5_2_1238"/>
          <p:cNvGrpSpPr/>
          <p:nvPr/>
        </p:nvGrpSpPr>
        <p:grpSpPr>
          <a:xfrm>
            <a:off x="982417" y="1695096"/>
            <a:ext cx="199237" cy="2828935"/>
            <a:chOff x="1608717" y="1280046"/>
            <a:chExt cx="199237" cy="2828935"/>
          </a:xfrm>
        </p:grpSpPr>
        <p:sp>
          <p:nvSpPr>
            <p:cNvPr id="179" name="Google Shape;179;gf2ac03fca5_2_1238"/>
            <p:cNvSpPr/>
            <p:nvPr/>
          </p:nvSpPr>
          <p:spPr>
            <a:xfrm>
              <a:off x="1608717" y="3909744"/>
              <a:ext cx="199237" cy="199237"/>
            </a:xfrm>
            <a:custGeom>
              <a:rect b="b" l="l" r="r" t="t"/>
              <a:pathLst>
                <a:path extrusionOk="0" h="7603" w="7603">
                  <a:moveTo>
                    <a:pt x="0" y="1"/>
                  </a:moveTo>
                  <a:lnTo>
                    <a:pt x="0" y="7602"/>
                  </a:lnTo>
                  <a:lnTo>
                    <a:pt x="7602" y="7602"/>
                  </a:lnTo>
                  <a:lnTo>
                    <a:pt x="7602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0" name="Google Shape;180;gf2ac03fca5_2_1238"/>
            <p:cNvSpPr/>
            <p:nvPr/>
          </p:nvSpPr>
          <p:spPr>
            <a:xfrm>
              <a:off x="1656175" y="3269477"/>
              <a:ext cx="104086" cy="104086"/>
            </a:xfrm>
            <a:custGeom>
              <a:rect b="b" l="l" r="r" t="t"/>
              <a:pathLst>
                <a:path extrusionOk="0" h="3972" w="3972">
                  <a:moveTo>
                    <a:pt x="0" y="1"/>
                  </a:moveTo>
                  <a:lnTo>
                    <a:pt x="0" y="3972"/>
                  </a:lnTo>
                  <a:lnTo>
                    <a:pt x="3971" y="3972"/>
                  </a:lnTo>
                  <a:lnTo>
                    <a:pt x="3971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1" name="Google Shape;181;gf2ac03fca5_2_1238"/>
            <p:cNvSpPr/>
            <p:nvPr/>
          </p:nvSpPr>
          <p:spPr>
            <a:xfrm>
              <a:off x="1704104" y="1280046"/>
              <a:ext cx="8464" cy="1794099"/>
            </a:xfrm>
            <a:custGeom>
              <a:rect b="b" l="l" r="r" t="t"/>
              <a:pathLst>
                <a:path extrusionOk="0" h="68464" w="323">
                  <a:moveTo>
                    <a:pt x="157" y="0"/>
                  </a:moveTo>
                  <a:lnTo>
                    <a:pt x="0" y="68464"/>
                  </a:lnTo>
                  <a:lnTo>
                    <a:pt x="322" y="68464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82" name="Google Shape;182;gf2ac03fca5_2_1238"/>
          <p:cNvSpPr/>
          <p:nvPr/>
        </p:nvSpPr>
        <p:spPr>
          <a:xfrm>
            <a:off x="646863" y="21446"/>
            <a:ext cx="8464" cy="1689069"/>
          </a:xfrm>
          <a:custGeom>
            <a:rect b="b" l="l" r="r" t="t"/>
            <a:pathLst>
              <a:path extrusionOk="0" h="64456" w="323">
                <a:moveTo>
                  <a:pt x="166" y="0"/>
                </a:moveTo>
                <a:lnTo>
                  <a:pt x="1" y="64456"/>
                </a:lnTo>
                <a:lnTo>
                  <a:pt x="322" y="64456"/>
                </a:lnTo>
                <a:lnTo>
                  <a:pt x="166" y="0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83" name="Google Shape;183;gf2ac03fca5_2_1238"/>
          <p:cNvGrpSpPr/>
          <p:nvPr/>
        </p:nvGrpSpPr>
        <p:grpSpPr>
          <a:xfrm>
            <a:off x="2038689" y="173907"/>
            <a:ext cx="57599" cy="831799"/>
            <a:chOff x="2038689" y="173907"/>
            <a:chExt cx="57599" cy="831799"/>
          </a:xfrm>
        </p:grpSpPr>
        <p:sp>
          <p:nvSpPr>
            <p:cNvPr id="184" name="Google Shape;184;gf2ac03fca5_2_1238"/>
            <p:cNvSpPr/>
            <p:nvPr/>
          </p:nvSpPr>
          <p:spPr>
            <a:xfrm>
              <a:off x="2038689" y="947872"/>
              <a:ext cx="57599" cy="57834"/>
            </a:xfrm>
            <a:custGeom>
              <a:rect b="b" l="l" r="r" t="t"/>
              <a:pathLst>
                <a:path extrusionOk="0" fill="none" h="2207" w="2198">
                  <a:moveTo>
                    <a:pt x="1" y="0"/>
                  </a:moveTo>
                  <a:lnTo>
                    <a:pt x="2197" y="0"/>
                  </a:lnTo>
                  <a:lnTo>
                    <a:pt x="2197" y="2206"/>
                  </a:lnTo>
                  <a:lnTo>
                    <a:pt x="1" y="2206"/>
                  </a:lnTo>
                  <a:close/>
                </a:path>
              </a:pathLst>
            </a:custGeom>
            <a:noFill/>
            <a:ln cap="flat" cmpd="sng" w="2975">
              <a:solidFill>
                <a:srgbClr val="00CFCC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5" name="Google Shape;185;gf2ac03fca5_2_1238"/>
            <p:cNvSpPr/>
            <p:nvPr/>
          </p:nvSpPr>
          <p:spPr>
            <a:xfrm>
              <a:off x="2063269" y="173907"/>
              <a:ext cx="8438" cy="692074"/>
            </a:xfrm>
            <a:custGeom>
              <a:rect b="b" l="l" r="r" t="t"/>
              <a:pathLst>
                <a:path extrusionOk="0" h="26410" w="322">
                  <a:moveTo>
                    <a:pt x="166" y="1"/>
                  </a:moveTo>
                  <a:lnTo>
                    <a:pt x="0" y="26410"/>
                  </a:lnTo>
                  <a:lnTo>
                    <a:pt x="322" y="26410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86" name="Google Shape;186;gf2ac03fca5_2_1238"/>
          <p:cNvGrpSpPr/>
          <p:nvPr/>
        </p:nvGrpSpPr>
        <p:grpSpPr>
          <a:xfrm>
            <a:off x="8008096" y="2108910"/>
            <a:ext cx="199001" cy="2139769"/>
            <a:chOff x="8008096" y="2108910"/>
            <a:chExt cx="199001" cy="2139769"/>
          </a:xfrm>
        </p:grpSpPr>
        <p:sp>
          <p:nvSpPr>
            <p:cNvPr id="187" name="Google Shape;187;gf2ac03fca5_2_1238"/>
            <p:cNvSpPr/>
            <p:nvPr/>
          </p:nvSpPr>
          <p:spPr>
            <a:xfrm>
              <a:off x="8008096" y="4049705"/>
              <a:ext cx="199001" cy="198975"/>
            </a:xfrm>
            <a:custGeom>
              <a:rect b="b" l="l" r="r" t="t"/>
              <a:pathLst>
                <a:path extrusionOk="0" h="7593" w="7594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8" name="Google Shape;188;gf2ac03fca5_2_1238"/>
            <p:cNvSpPr/>
            <p:nvPr/>
          </p:nvSpPr>
          <p:spPr>
            <a:xfrm>
              <a:off x="8103246" y="2108910"/>
              <a:ext cx="8464" cy="1793863"/>
            </a:xfrm>
            <a:custGeom>
              <a:rect b="b" l="l" r="r" t="t"/>
              <a:pathLst>
                <a:path extrusionOk="0" h="68455" w="323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89" name="Google Shape;189;gf2ac03fca5_2_1238"/>
          <p:cNvSpPr/>
          <p:nvPr/>
        </p:nvSpPr>
        <p:spPr>
          <a:xfrm>
            <a:off x="2702019" y="1158651"/>
            <a:ext cx="121198" cy="121434"/>
          </a:xfrm>
          <a:custGeom>
            <a:rect b="b" l="l" r="r" t="t"/>
            <a:pathLst>
              <a:path extrusionOk="0" h="4634" w="4625">
                <a:moveTo>
                  <a:pt x="1" y="0"/>
                </a:moveTo>
                <a:lnTo>
                  <a:pt x="1" y="4633"/>
                </a:lnTo>
                <a:lnTo>
                  <a:pt x="4625" y="4633"/>
                </a:lnTo>
                <a:lnTo>
                  <a:pt x="4625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90" name="Google Shape;190;gf2ac03fca5_2_1238"/>
          <p:cNvGrpSpPr/>
          <p:nvPr/>
        </p:nvGrpSpPr>
        <p:grpSpPr>
          <a:xfrm>
            <a:off x="4095146" y="-859690"/>
            <a:ext cx="199001" cy="2139769"/>
            <a:chOff x="8008096" y="2108910"/>
            <a:chExt cx="199001" cy="2139769"/>
          </a:xfrm>
        </p:grpSpPr>
        <p:sp>
          <p:nvSpPr>
            <p:cNvPr id="191" name="Google Shape;191;gf2ac03fca5_2_1238"/>
            <p:cNvSpPr/>
            <p:nvPr/>
          </p:nvSpPr>
          <p:spPr>
            <a:xfrm>
              <a:off x="8008096" y="4049705"/>
              <a:ext cx="199001" cy="198975"/>
            </a:xfrm>
            <a:custGeom>
              <a:rect b="b" l="l" r="r" t="t"/>
              <a:pathLst>
                <a:path extrusionOk="0" h="7593" w="7594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" name="Google Shape;192;gf2ac03fca5_2_1238"/>
            <p:cNvSpPr/>
            <p:nvPr/>
          </p:nvSpPr>
          <p:spPr>
            <a:xfrm>
              <a:off x="8103246" y="2108910"/>
              <a:ext cx="8464" cy="1793863"/>
            </a:xfrm>
            <a:custGeom>
              <a:rect b="b" l="l" r="r" t="t"/>
              <a:pathLst>
                <a:path extrusionOk="0" h="68455" w="323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93" name="Google Shape;193;gf2ac03fca5_2_1238"/>
          <p:cNvGrpSpPr/>
          <p:nvPr/>
        </p:nvGrpSpPr>
        <p:grpSpPr>
          <a:xfrm>
            <a:off x="6333286" y="3704939"/>
            <a:ext cx="133252" cy="1952377"/>
            <a:chOff x="6780548" y="337714"/>
            <a:chExt cx="133252" cy="1952377"/>
          </a:xfrm>
        </p:grpSpPr>
        <p:sp>
          <p:nvSpPr>
            <p:cNvPr id="194" name="Google Shape;194;gf2ac03fca5_2_1238"/>
            <p:cNvSpPr/>
            <p:nvPr/>
          </p:nvSpPr>
          <p:spPr>
            <a:xfrm>
              <a:off x="6780548" y="2156839"/>
              <a:ext cx="133252" cy="133252"/>
            </a:xfrm>
            <a:custGeom>
              <a:rect b="b" l="l" r="r" t="t"/>
              <a:pathLst>
                <a:path extrusionOk="0" fill="none" h="5085" w="5085">
                  <a:moveTo>
                    <a:pt x="1" y="1"/>
                  </a:moveTo>
                  <a:lnTo>
                    <a:pt x="5084" y="1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cap="flat" cmpd="sng" w="41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" name="Google Shape;195;gf2ac03fca5_2_1238"/>
            <p:cNvSpPr/>
            <p:nvPr/>
          </p:nvSpPr>
          <p:spPr>
            <a:xfrm>
              <a:off x="6842943" y="337714"/>
              <a:ext cx="8464" cy="1695359"/>
            </a:xfrm>
            <a:custGeom>
              <a:rect b="b" l="l" r="r" t="t"/>
              <a:pathLst>
                <a:path extrusionOk="0" h="64696" w="323">
                  <a:moveTo>
                    <a:pt x="157" y="0"/>
                  </a:moveTo>
                  <a:lnTo>
                    <a:pt x="1" y="64695"/>
                  </a:lnTo>
                  <a:lnTo>
                    <a:pt x="322" y="64695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96" name="Google Shape;196;gf2ac03fca5_2_1238"/>
          <p:cNvGrpSpPr/>
          <p:nvPr/>
        </p:nvGrpSpPr>
        <p:grpSpPr>
          <a:xfrm>
            <a:off x="2702021" y="3612763"/>
            <a:ext cx="121172" cy="760495"/>
            <a:chOff x="5245196" y="3136513"/>
            <a:chExt cx="121172" cy="760495"/>
          </a:xfrm>
        </p:grpSpPr>
        <p:sp>
          <p:nvSpPr>
            <p:cNvPr id="197" name="Google Shape;197;gf2ac03fca5_2_1238"/>
            <p:cNvSpPr/>
            <p:nvPr/>
          </p:nvSpPr>
          <p:spPr>
            <a:xfrm>
              <a:off x="5245196" y="3775810"/>
              <a:ext cx="121172" cy="121198"/>
            </a:xfrm>
            <a:custGeom>
              <a:rect b="b" l="l" r="r" t="t"/>
              <a:pathLst>
                <a:path extrusionOk="0" h="4625" w="4624">
                  <a:moveTo>
                    <a:pt x="0" y="1"/>
                  </a:moveTo>
                  <a:lnTo>
                    <a:pt x="0" y="4624"/>
                  </a:lnTo>
                  <a:lnTo>
                    <a:pt x="4624" y="4624"/>
                  </a:lnTo>
                  <a:lnTo>
                    <a:pt x="4624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Google Shape;198;gf2ac03fca5_2_1238"/>
            <p:cNvSpPr/>
            <p:nvPr/>
          </p:nvSpPr>
          <p:spPr>
            <a:xfrm>
              <a:off x="5309007" y="3136513"/>
              <a:ext cx="8464" cy="554288"/>
            </a:xfrm>
            <a:custGeom>
              <a:rect b="b" l="l" r="r" t="t"/>
              <a:pathLst>
                <a:path extrusionOk="0" h="21152" w="323">
                  <a:moveTo>
                    <a:pt x="166" y="1"/>
                  </a:moveTo>
                  <a:lnTo>
                    <a:pt x="0" y="21152"/>
                  </a:lnTo>
                  <a:lnTo>
                    <a:pt x="322" y="21152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99" name="Google Shape;199;gf2ac03fca5_2_1238"/>
          <p:cNvSpPr/>
          <p:nvPr/>
        </p:nvSpPr>
        <p:spPr>
          <a:xfrm>
            <a:off x="5539523" y="4516718"/>
            <a:ext cx="104086" cy="104322"/>
          </a:xfrm>
          <a:custGeom>
            <a:rect b="b" l="l" r="r" t="t"/>
            <a:pathLst>
              <a:path extrusionOk="0" h="3981" w="3972">
                <a:moveTo>
                  <a:pt x="0" y="1"/>
                </a:moveTo>
                <a:lnTo>
                  <a:pt x="0" y="3981"/>
                </a:lnTo>
                <a:lnTo>
                  <a:pt x="3972" y="3981"/>
                </a:lnTo>
                <a:lnTo>
                  <a:pt x="3972" y="1"/>
                </a:lnTo>
                <a:close/>
              </a:path>
            </a:pathLst>
          </a:custGeom>
          <a:solidFill>
            <a:srgbClr val="00CF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0" name="Google Shape;200;gf2ac03fca5_2_1238"/>
          <p:cNvSpPr/>
          <p:nvPr/>
        </p:nvSpPr>
        <p:spPr>
          <a:xfrm>
            <a:off x="6994217" y="3378784"/>
            <a:ext cx="80476" cy="80476"/>
          </a:xfrm>
          <a:custGeom>
            <a:rect b="b" l="l" r="r" t="t"/>
            <a:pathLst>
              <a:path extrusionOk="0" h="3071" w="3071">
                <a:moveTo>
                  <a:pt x="1" y="1"/>
                </a:moveTo>
                <a:lnTo>
                  <a:pt x="1" y="3071"/>
                </a:lnTo>
                <a:lnTo>
                  <a:pt x="3071" y="3071"/>
                </a:lnTo>
                <a:lnTo>
                  <a:pt x="3071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theme" Target="../theme/theme3.xml"/></Relationships>
</file>

<file path=ppt/slideMasters/_rels/slideMaster2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2.xml"/><Relationship Id="rId11" Type="http://schemas.openxmlformats.org/officeDocument/2006/relationships/slideLayout" Target="../slideLayouts/slideLayout13.xml"/><Relationship Id="rId22" Type="http://schemas.openxmlformats.org/officeDocument/2006/relationships/theme" Target="../theme/theme2.xml"/><Relationship Id="rId10" Type="http://schemas.openxmlformats.org/officeDocument/2006/relationships/slideLayout" Target="../slideLayouts/slideLayout12.xml"/><Relationship Id="rId21" Type="http://schemas.openxmlformats.org/officeDocument/2006/relationships/slideLayout" Target="../slideLayouts/slideLayout23.xml"/><Relationship Id="rId13" Type="http://schemas.openxmlformats.org/officeDocument/2006/relationships/slideLayout" Target="../slideLayouts/slideLayout15.xml"/><Relationship Id="rId1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3.xml"/><Relationship Id="rId2" Type="http://schemas.openxmlformats.org/officeDocument/2006/relationships/slideLayout" Target="../slideLayouts/slideLayout4.xml"/><Relationship Id="rId3" Type="http://schemas.openxmlformats.org/officeDocument/2006/relationships/slideLayout" Target="../slideLayouts/slideLayout5.xml"/><Relationship Id="rId4" Type="http://schemas.openxmlformats.org/officeDocument/2006/relationships/slideLayout" Target="../slideLayouts/slideLayout6.xml"/><Relationship Id="rId9" Type="http://schemas.openxmlformats.org/officeDocument/2006/relationships/slideLayout" Target="../slideLayouts/slideLayout11.xml"/><Relationship Id="rId15" Type="http://schemas.openxmlformats.org/officeDocument/2006/relationships/slideLayout" Target="../slideLayouts/slideLayout17.xml"/><Relationship Id="rId14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9.xml"/><Relationship Id="rId16" Type="http://schemas.openxmlformats.org/officeDocument/2006/relationships/slideLayout" Target="../slideLayouts/slideLayout18.xml"/><Relationship Id="rId5" Type="http://schemas.openxmlformats.org/officeDocument/2006/relationships/slideLayout" Target="../slideLayouts/slideLayout7.xml"/><Relationship Id="rId19" Type="http://schemas.openxmlformats.org/officeDocument/2006/relationships/slideLayout" Target="../slideLayouts/slideLayout21.xml"/><Relationship Id="rId6" Type="http://schemas.openxmlformats.org/officeDocument/2006/relationships/slideLayout" Target="../slideLayouts/slideLayout8.xml"/><Relationship Id="rId18" Type="http://schemas.openxmlformats.org/officeDocument/2006/relationships/slideLayout" Target="../slideLayouts/slideLayout20.xml"/><Relationship Id="rId7" Type="http://schemas.openxmlformats.org/officeDocument/2006/relationships/slideLayout" Target="../slideLayouts/slideLayout9.xml"/><Relationship Id="rId8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dk2"/>
        </a:solidFill>
      </p:bgPr>
    </p:bg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gf2ac03fca5_2_11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Share Tech"/>
              <a:buNone/>
              <a:defRPr sz="2800">
                <a:solidFill>
                  <a:schemeClr val="lt1"/>
                </a:solidFill>
                <a:latin typeface="Share Tech"/>
                <a:ea typeface="Share Tech"/>
                <a:cs typeface="Share Tech"/>
                <a:sym typeface="Share Tech"/>
              </a:defRPr>
            </a:lvl9pPr>
          </a:lstStyle>
          <a:p/>
        </p:txBody>
      </p:sp>
      <p:sp>
        <p:nvSpPr>
          <p:cNvPr id="39" name="Google Shape;39;gf2ac03fca5_2_112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Maven Pro"/>
              <a:buChar char="●"/>
              <a:defRPr sz="1800"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indent="-317500" lvl="1" marL="914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indent="-3175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■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indent="-3175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indent="-3175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indent="-3175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■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indent="-3175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●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indent="-3175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Maven Pro"/>
              <a:buChar char="○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indent="-3175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Maven Pro"/>
              <a:buChar char="■"/>
              <a:defRPr>
                <a:solidFill>
                  <a:schemeClr val="lt1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2" r:id="rId1"/>
    <p:sldLayoutId id="2147483653" r:id="rId2"/>
    <p:sldLayoutId id="2147483654" r:id="rId3"/>
    <p:sldLayoutId id="2147483655" r:id="rId4"/>
    <p:sldLayoutId id="2147483656" r:id="rId5"/>
    <p:sldLayoutId id="2147483657" r:id="rId6"/>
    <p:sldLayoutId id="2147483658" r:id="rId7"/>
    <p:sldLayoutId id="2147483659" r:id="rId8"/>
    <p:sldLayoutId id="2147483660" r:id="rId9"/>
    <p:sldLayoutId id="2147483661" r:id="rId10"/>
    <p:sldLayoutId id="2147483662" r:id="rId11"/>
    <p:sldLayoutId id="2147483663" r:id="rId12"/>
    <p:sldLayoutId id="2147483664" r:id="rId13"/>
    <p:sldLayoutId id="2147483665" r:id="rId14"/>
    <p:sldLayoutId id="2147483666" r:id="rId15"/>
    <p:sldLayoutId id="2147483667" r:id="rId16"/>
    <p:sldLayoutId id="2147483668" r:id="rId17"/>
    <p:sldLayoutId id="2147483669" r:id="rId18"/>
    <p:sldLayoutId id="2147483670" r:id="rId19"/>
    <p:sldLayoutId id="2147483671" r:id="rId20"/>
    <p:sldLayoutId id="2147483672" r:id="rId2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3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4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3.png"/><Relationship Id="rId4" Type="http://schemas.openxmlformats.org/officeDocument/2006/relationships/image" Target="../media/image5.png"/><Relationship Id="rId5" Type="http://schemas.openxmlformats.org/officeDocument/2006/relationships/image" Target="../media/image16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1.png"/><Relationship Id="rId4" Type="http://schemas.openxmlformats.org/officeDocument/2006/relationships/image" Target="../media/image14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6.png"/><Relationship Id="rId4" Type="http://schemas.openxmlformats.org/officeDocument/2006/relationships/image" Target="../media/image1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9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10.png"/><Relationship Id="rId4" Type="http://schemas.openxmlformats.org/officeDocument/2006/relationships/image" Target="../media/image12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19.jp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17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5.jp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0.png"/><Relationship Id="rId4" Type="http://schemas.openxmlformats.org/officeDocument/2006/relationships/image" Target="../media/image18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2"/>
        </a:solidFill>
      </p:bgPr>
    </p:bg>
    <p:spTree>
      <p:nvGrpSpPr>
        <p:cNvPr id="461" name="Shape 4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2" name="Google Shape;462;gf2ac03fca5_2_1096"/>
          <p:cNvSpPr txBox="1"/>
          <p:nvPr>
            <p:ph type="ctrTitle"/>
          </p:nvPr>
        </p:nvSpPr>
        <p:spPr>
          <a:xfrm>
            <a:off x="1561650" y="447088"/>
            <a:ext cx="60207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TELECOM </a:t>
            </a:r>
            <a:r>
              <a:rPr lang="en-US">
                <a:solidFill>
                  <a:schemeClr val="accent2"/>
                </a:solidFill>
              </a:rPr>
              <a:t>CHURN </a:t>
            </a:r>
            <a:r>
              <a:rPr lang="en-US"/>
              <a:t>PREDICTION</a:t>
            </a:r>
            <a:endParaRPr/>
          </a:p>
        </p:txBody>
      </p:sp>
      <p:sp>
        <p:nvSpPr>
          <p:cNvPr id="463" name="Google Shape;463;gf2ac03fca5_2_1096"/>
          <p:cNvSpPr/>
          <p:nvPr/>
        </p:nvSpPr>
        <p:spPr>
          <a:xfrm>
            <a:off x="1917281" y="4715495"/>
            <a:ext cx="121434" cy="121434"/>
          </a:xfrm>
          <a:custGeom>
            <a:rect b="b" l="l" r="r" t="t"/>
            <a:pathLst>
              <a:path extrusionOk="0" h="4634" w="4634">
                <a:moveTo>
                  <a:pt x="1" y="0"/>
                </a:moveTo>
                <a:lnTo>
                  <a:pt x="1" y="4633"/>
                </a:lnTo>
                <a:lnTo>
                  <a:pt x="4634" y="4633"/>
                </a:lnTo>
                <a:lnTo>
                  <a:pt x="4634" y="0"/>
                </a:lnTo>
                <a:close/>
              </a:path>
            </a:pathLst>
          </a:cu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4" name="Google Shape;464;gf2ac03fca5_2_1096"/>
          <p:cNvSpPr/>
          <p:nvPr/>
        </p:nvSpPr>
        <p:spPr>
          <a:xfrm>
            <a:off x="7047944" y="3537816"/>
            <a:ext cx="57834" cy="57834"/>
          </a:xfrm>
          <a:custGeom>
            <a:rect b="b" l="l" r="r" t="t"/>
            <a:pathLst>
              <a:path extrusionOk="0" fill="none" h="2207" w="2207">
                <a:moveTo>
                  <a:pt x="0" y="1"/>
                </a:moveTo>
                <a:lnTo>
                  <a:pt x="2206" y="1"/>
                </a:lnTo>
                <a:lnTo>
                  <a:pt x="2206" y="2207"/>
                </a:lnTo>
                <a:lnTo>
                  <a:pt x="0" y="2207"/>
                </a:lnTo>
                <a:close/>
              </a:path>
            </a:pathLst>
          </a:custGeom>
          <a:noFill/>
          <a:ln cap="flat" cmpd="sng" w="1375">
            <a:solidFill>
              <a:srgbClr val="E898AC"/>
            </a:solidFill>
            <a:prstDash val="solid"/>
            <a:miter lim="9192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5" name="Google Shape;465;gf2ac03fca5_2_1096"/>
          <p:cNvSpPr/>
          <p:nvPr/>
        </p:nvSpPr>
        <p:spPr>
          <a:xfrm>
            <a:off x="2307882" y="3002386"/>
            <a:ext cx="104086" cy="104322"/>
          </a:xfrm>
          <a:custGeom>
            <a:rect b="b" l="l" r="r" t="t"/>
            <a:pathLst>
              <a:path extrusionOk="0" fill="none" h="3981" w="3972">
                <a:moveTo>
                  <a:pt x="1" y="1"/>
                </a:moveTo>
                <a:lnTo>
                  <a:pt x="3972" y="1"/>
                </a:lnTo>
                <a:lnTo>
                  <a:pt x="3972" y="3981"/>
                </a:lnTo>
                <a:lnTo>
                  <a:pt x="1" y="3981"/>
                </a:lnTo>
                <a:close/>
              </a:path>
            </a:pathLst>
          </a:custGeom>
          <a:noFill/>
          <a:ln cap="flat" cmpd="sng" w="2975">
            <a:solidFill>
              <a:srgbClr val="00CFCC"/>
            </a:solidFill>
            <a:prstDash val="solid"/>
            <a:miter lim="9192"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6" name="Google Shape;466;gf2ac03fca5_2_1096"/>
          <p:cNvSpPr/>
          <p:nvPr/>
        </p:nvSpPr>
        <p:spPr>
          <a:xfrm>
            <a:off x="6293004" y="835609"/>
            <a:ext cx="80476" cy="80476"/>
          </a:xfrm>
          <a:custGeom>
            <a:rect b="b" l="l" r="r" t="t"/>
            <a:pathLst>
              <a:path extrusionOk="0" h="3071" w="3071">
                <a:moveTo>
                  <a:pt x="1" y="1"/>
                </a:moveTo>
                <a:lnTo>
                  <a:pt x="1" y="3071"/>
                </a:lnTo>
                <a:lnTo>
                  <a:pt x="3071" y="3071"/>
                </a:lnTo>
                <a:lnTo>
                  <a:pt x="3071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7" name="Google Shape;467;gf2ac03fca5_2_1096"/>
          <p:cNvSpPr/>
          <p:nvPr/>
        </p:nvSpPr>
        <p:spPr>
          <a:xfrm>
            <a:off x="5969504" y="3118803"/>
            <a:ext cx="119993" cy="119966"/>
          </a:xfrm>
          <a:custGeom>
            <a:rect b="b" l="l" r="r" t="t"/>
            <a:pathLst>
              <a:path extrusionOk="0" h="4578" w="4579">
                <a:moveTo>
                  <a:pt x="1" y="0"/>
                </a:moveTo>
                <a:lnTo>
                  <a:pt x="1" y="4578"/>
                </a:lnTo>
                <a:lnTo>
                  <a:pt x="4578" y="4578"/>
                </a:lnTo>
                <a:lnTo>
                  <a:pt x="4578" y="0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8" name="Google Shape;468;gf2ac03fca5_2_1096"/>
          <p:cNvSpPr/>
          <p:nvPr/>
        </p:nvSpPr>
        <p:spPr>
          <a:xfrm>
            <a:off x="2924242" y="4302208"/>
            <a:ext cx="119993" cy="119993"/>
          </a:xfrm>
          <a:custGeom>
            <a:rect b="b" l="l" r="r" t="t"/>
            <a:pathLst>
              <a:path extrusionOk="0" h="4579" w="4579">
                <a:moveTo>
                  <a:pt x="0" y="1"/>
                </a:moveTo>
                <a:lnTo>
                  <a:pt x="0" y="4578"/>
                </a:lnTo>
                <a:lnTo>
                  <a:pt x="4578" y="4578"/>
                </a:lnTo>
                <a:lnTo>
                  <a:pt x="4578" y="1"/>
                </a:lnTo>
                <a:close/>
              </a:path>
            </a:pathLst>
          </a:cu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69" name="Google Shape;469;gf2ac03fca5_2_1096"/>
          <p:cNvGrpSpPr/>
          <p:nvPr/>
        </p:nvGrpSpPr>
        <p:grpSpPr>
          <a:xfrm>
            <a:off x="6232314" y="3696331"/>
            <a:ext cx="121434" cy="1073147"/>
            <a:chOff x="6232314" y="3696331"/>
            <a:chExt cx="121434" cy="1073147"/>
          </a:xfrm>
        </p:grpSpPr>
        <p:sp>
          <p:nvSpPr>
            <p:cNvPr id="470" name="Google Shape;470;gf2ac03fca5_2_1096"/>
            <p:cNvSpPr/>
            <p:nvPr/>
          </p:nvSpPr>
          <p:spPr>
            <a:xfrm>
              <a:off x="6232314" y="4648280"/>
              <a:ext cx="121434" cy="121198"/>
            </a:xfrm>
            <a:custGeom>
              <a:rect b="b" l="l" r="r" t="t"/>
              <a:pathLst>
                <a:path extrusionOk="0" h="4625" w="4634">
                  <a:moveTo>
                    <a:pt x="0" y="1"/>
                  </a:moveTo>
                  <a:lnTo>
                    <a:pt x="0" y="4624"/>
                  </a:lnTo>
                  <a:lnTo>
                    <a:pt x="4633" y="4624"/>
                  </a:lnTo>
                  <a:lnTo>
                    <a:pt x="4633" y="1"/>
                  </a:lnTo>
                  <a:close/>
                </a:path>
              </a:pathLst>
            </a:custGeom>
            <a:solidFill>
              <a:srgbClr val="E898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" name="Google Shape;471;gf2ac03fca5_2_1096"/>
            <p:cNvSpPr/>
            <p:nvPr/>
          </p:nvSpPr>
          <p:spPr>
            <a:xfrm>
              <a:off x="6288681" y="3696331"/>
              <a:ext cx="8700" cy="872731"/>
            </a:xfrm>
            <a:custGeom>
              <a:rect b="b" l="l" r="r" t="t"/>
              <a:pathLst>
                <a:path extrusionOk="0" h="33304" w="332">
                  <a:moveTo>
                    <a:pt x="166" y="0"/>
                  </a:moveTo>
                  <a:lnTo>
                    <a:pt x="0" y="33304"/>
                  </a:lnTo>
                  <a:lnTo>
                    <a:pt x="331" y="33304"/>
                  </a:lnTo>
                  <a:lnTo>
                    <a:pt x="166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72" name="Google Shape;472;gf2ac03fca5_2_1096"/>
          <p:cNvGrpSpPr/>
          <p:nvPr/>
        </p:nvGrpSpPr>
        <p:grpSpPr>
          <a:xfrm>
            <a:off x="6780548" y="337714"/>
            <a:ext cx="133252" cy="1952377"/>
            <a:chOff x="6780548" y="337714"/>
            <a:chExt cx="133252" cy="1952377"/>
          </a:xfrm>
        </p:grpSpPr>
        <p:sp>
          <p:nvSpPr>
            <p:cNvPr id="473" name="Google Shape;473;gf2ac03fca5_2_1096"/>
            <p:cNvSpPr/>
            <p:nvPr/>
          </p:nvSpPr>
          <p:spPr>
            <a:xfrm>
              <a:off x="6780548" y="2156839"/>
              <a:ext cx="133252" cy="133252"/>
            </a:xfrm>
            <a:custGeom>
              <a:rect b="b" l="l" r="r" t="t"/>
              <a:pathLst>
                <a:path extrusionOk="0" fill="none" h="5085" w="5085">
                  <a:moveTo>
                    <a:pt x="1" y="1"/>
                  </a:moveTo>
                  <a:lnTo>
                    <a:pt x="5084" y="1"/>
                  </a:lnTo>
                  <a:lnTo>
                    <a:pt x="5084" y="5084"/>
                  </a:lnTo>
                  <a:lnTo>
                    <a:pt x="1" y="5084"/>
                  </a:lnTo>
                  <a:close/>
                </a:path>
              </a:pathLst>
            </a:custGeom>
            <a:noFill/>
            <a:ln cap="flat" cmpd="sng" w="4125">
              <a:solidFill>
                <a:srgbClr val="FF9973"/>
              </a:solidFill>
              <a:prstDash val="solid"/>
              <a:miter lim="919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" name="Google Shape;474;gf2ac03fca5_2_1096"/>
            <p:cNvSpPr/>
            <p:nvPr/>
          </p:nvSpPr>
          <p:spPr>
            <a:xfrm>
              <a:off x="6842943" y="337714"/>
              <a:ext cx="8464" cy="1695359"/>
            </a:xfrm>
            <a:custGeom>
              <a:rect b="b" l="l" r="r" t="t"/>
              <a:pathLst>
                <a:path extrusionOk="0" h="64696" w="323">
                  <a:moveTo>
                    <a:pt x="157" y="0"/>
                  </a:moveTo>
                  <a:lnTo>
                    <a:pt x="1" y="64695"/>
                  </a:lnTo>
                  <a:lnTo>
                    <a:pt x="322" y="64695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75" name="Google Shape;475;gf2ac03fca5_2_1096"/>
          <p:cNvGrpSpPr/>
          <p:nvPr/>
        </p:nvGrpSpPr>
        <p:grpSpPr>
          <a:xfrm>
            <a:off x="1608717" y="1280046"/>
            <a:ext cx="199237" cy="2828935"/>
            <a:chOff x="1608717" y="1280046"/>
            <a:chExt cx="199237" cy="2828935"/>
          </a:xfrm>
        </p:grpSpPr>
        <p:sp>
          <p:nvSpPr>
            <p:cNvPr id="476" name="Google Shape;476;gf2ac03fca5_2_1096"/>
            <p:cNvSpPr/>
            <p:nvPr/>
          </p:nvSpPr>
          <p:spPr>
            <a:xfrm>
              <a:off x="1608717" y="3909744"/>
              <a:ext cx="199237" cy="199237"/>
            </a:xfrm>
            <a:custGeom>
              <a:rect b="b" l="l" r="r" t="t"/>
              <a:pathLst>
                <a:path extrusionOk="0" h="7603" w="7603">
                  <a:moveTo>
                    <a:pt x="0" y="1"/>
                  </a:moveTo>
                  <a:lnTo>
                    <a:pt x="0" y="7602"/>
                  </a:lnTo>
                  <a:lnTo>
                    <a:pt x="7602" y="7602"/>
                  </a:lnTo>
                  <a:lnTo>
                    <a:pt x="7602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" name="Google Shape;477;gf2ac03fca5_2_1096"/>
            <p:cNvSpPr/>
            <p:nvPr/>
          </p:nvSpPr>
          <p:spPr>
            <a:xfrm>
              <a:off x="1656175" y="3269477"/>
              <a:ext cx="104086" cy="104086"/>
            </a:xfrm>
            <a:custGeom>
              <a:rect b="b" l="l" r="r" t="t"/>
              <a:pathLst>
                <a:path extrusionOk="0" h="3972" w="3972">
                  <a:moveTo>
                    <a:pt x="0" y="1"/>
                  </a:moveTo>
                  <a:lnTo>
                    <a:pt x="0" y="3972"/>
                  </a:lnTo>
                  <a:lnTo>
                    <a:pt x="3971" y="3972"/>
                  </a:lnTo>
                  <a:lnTo>
                    <a:pt x="3971" y="1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" name="Google Shape;478;gf2ac03fca5_2_1096"/>
            <p:cNvSpPr/>
            <p:nvPr/>
          </p:nvSpPr>
          <p:spPr>
            <a:xfrm>
              <a:off x="1704104" y="1280046"/>
              <a:ext cx="8464" cy="1794099"/>
            </a:xfrm>
            <a:custGeom>
              <a:rect b="b" l="l" r="r" t="t"/>
              <a:pathLst>
                <a:path extrusionOk="0" h="68464" w="323">
                  <a:moveTo>
                    <a:pt x="157" y="0"/>
                  </a:moveTo>
                  <a:lnTo>
                    <a:pt x="0" y="68464"/>
                  </a:lnTo>
                  <a:lnTo>
                    <a:pt x="322" y="68464"/>
                  </a:lnTo>
                  <a:lnTo>
                    <a:pt x="157" y="0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79" name="Google Shape;479;gf2ac03fca5_2_1096"/>
          <p:cNvSpPr/>
          <p:nvPr/>
        </p:nvSpPr>
        <p:spPr>
          <a:xfrm>
            <a:off x="2355692" y="3696328"/>
            <a:ext cx="8464" cy="2519663"/>
          </a:xfrm>
          <a:custGeom>
            <a:rect b="b" l="l" r="r" t="t"/>
            <a:pathLst>
              <a:path extrusionOk="0" h="96152" w="323">
                <a:moveTo>
                  <a:pt x="166" y="1"/>
                </a:moveTo>
                <a:lnTo>
                  <a:pt x="1" y="96151"/>
                </a:lnTo>
                <a:lnTo>
                  <a:pt x="322" y="96151"/>
                </a:lnTo>
                <a:lnTo>
                  <a:pt x="166" y="1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0" name="Google Shape;480;gf2ac03fca5_2_1096"/>
          <p:cNvSpPr/>
          <p:nvPr/>
        </p:nvSpPr>
        <p:spPr>
          <a:xfrm>
            <a:off x="7446601" y="3454956"/>
            <a:ext cx="8464" cy="1689096"/>
          </a:xfrm>
          <a:custGeom>
            <a:rect b="b" l="l" r="r" t="t"/>
            <a:pathLst>
              <a:path extrusionOk="0" h="64457" w="323">
                <a:moveTo>
                  <a:pt x="157" y="1"/>
                </a:moveTo>
                <a:lnTo>
                  <a:pt x="0" y="64456"/>
                </a:lnTo>
                <a:lnTo>
                  <a:pt x="322" y="64456"/>
                </a:lnTo>
                <a:lnTo>
                  <a:pt x="157" y="1"/>
                </a:lnTo>
                <a:close/>
              </a:path>
            </a:pathLst>
          </a:custGeom>
          <a:solidFill>
            <a:srgbClr val="FFD6E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81" name="Google Shape;481;gf2ac03fca5_2_1096"/>
          <p:cNvGrpSpPr/>
          <p:nvPr/>
        </p:nvGrpSpPr>
        <p:grpSpPr>
          <a:xfrm>
            <a:off x="8008096" y="2108910"/>
            <a:ext cx="199001" cy="2139769"/>
            <a:chOff x="8008096" y="2108910"/>
            <a:chExt cx="199001" cy="2139769"/>
          </a:xfrm>
        </p:grpSpPr>
        <p:sp>
          <p:nvSpPr>
            <p:cNvPr id="482" name="Google Shape;482;gf2ac03fca5_2_1096"/>
            <p:cNvSpPr/>
            <p:nvPr/>
          </p:nvSpPr>
          <p:spPr>
            <a:xfrm>
              <a:off x="8008096" y="4049705"/>
              <a:ext cx="199001" cy="198975"/>
            </a:xfrm>
            <a:custGeom>
              <a:rect b="b" l="l" r="r" t="t"/>
              <a:pathLst>
                <a:path extrusionOk="0" h="7593" w="7594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" name="Google Shape;483;gf2ac03fca5_2_1096"/>
            <p:cNvSpPr/>
            <p:nvPr/>
          </p:nvSpPr>
          <p:spPr>
            <a:xfrm>
              <a:off x="8103246" y="2108910"/>
              <a:ext cx="8464" cy="1793863"/>
            </a:xfrm>
            <a:custGeom>
              <a:rect b="b" l="l" r="r" t="t"/>
              <a:pathLst>
                <a:path extrusionOk="0" h="68455" w="323">
                  <a:moveTo>
                    <a:pt x="166" y="1"/>
                  </a:moveTo>
                  <a:lnTo>
                    <a:pt x="0" y="68455"/>
                  </a:lnTo>
                  <a:lnTo>
                    <a:pt x="322" y="68455"/>
                  </a:lnTo>
                  <a:lnTo>
                    <a:pt x="166" y="1"/>
                  </a:lnTo>
                  <a:close/>
                </a:path>
              </a:pathLst>
            </a:custGeom>
            <a:solidFill>
              <a:srgbClr val="FFD6E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84" name="Google Shape;484;gf2ac03fca5_2_1096"/>
          <p:cNvGrpSpPr/>
          <p:nvPr/>
        </p:nvGrpSpPr>
        <p:grpSpPr>
          <a:xfrm>
            <a:off x="4472500" y="3928605"/>
            <a:ext cx="199001" cy="867198"/>
            <a:chOff x="4475150" y="4052605"/>
            <a:chExt cx="199001" cy="867198"/>
          </a:xfrm>
        </p:grpSpPr>
        <p:sp>
          <p:nvSpPr>
            <p:cNvPr id="485" name="Google Shape;485;gf2ac03fca5_2_1096"/>
            <p:cNvSpPr/>
            <p:nvPr/>
          </p:nvSpPr>
          <p:spPr>
            <a:xfrm>
              <a:off x="4475150" y="4052605"/>
              <a:ext cx="199001" cy="220121"/>
            </a:xfrm>
            <a:custGeom>
              <a:rect b="b" l="l" r="r" t="t"/>
              <a:pathLst>
                <a:path extrusionOk="0" h="7593" w="7594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" name="Google Shape;486;gf2ac03fca5_2_1096"/>
            <p:cNvSpPr/>
            <p:nvPr/>
          </p:nvSpPr>
          <p:spPr>
            <a:xfrm>
              <a:off x="4522600" y="4494201"/>
              <a:ext cx="104095" cy="115148"/>
            </a:xfrm>
            <a:custGeom>
              <a:rect b="b" l="l" r="r" t="t"/>
              <a:pathLst>
                <a:path extrusionOk="0" h="7593" w="7594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" name="Google Shape;487;gf2ac03fca5_2_1096"/>
            <p:cNvSpPr/>
            <p:nvPr/>
          </p:nvSpPr>
          <p:spPr>
            <a:xfrm>
              <a:off x="4534403" y="4830814"/>
              <a:ext cx="80477" cy="88990"/>
            </a:xfrm>
            <a:custGeom>
              <a:rect b="b" l="l" r="r" t="t"/>
              <a:pathLst>
                <a:path extrusionOk="0" h="7593" w="7594">
                  <a:moveTo>
                    <a:pt x="1" y="0"/>
                  </a:moveTo>
                  <a:lnTo>
                    <a:pt x="1" y="7593"/>
                  </a:lnTo>
                  <a:lnTo>
                    <a:pt x="7593" y="7593"/>
                  </a:lnTo>
                  <a:lnTo>
                    <a:pt x="7593" y="0"/>
                  </a:lnTo>
                  <a:close/>
                </a:path>
              </a:pathLst>
            </a:custGeom>
            <a:solidFill>
              <a:srgbClr val="00CF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488" name="Google Shape;488;gf2ac03fca5_2_1096"/>
          <p:cNvPicPr preferRelativeResize="0"/>
          <p:nvPr/>
        </p:nvPicPr>
        <p:blipFill rotWithShape="1">
          <a:blip r:embed="rId3">
            <a:alphaModFix/>
          </a:blip>
          <a:srcRect b="0" l="3320" r="-3320" t="0"/>
          <a:stretch/>
        </p:blipFill>
        <p:spPr>
          <a:xfrm>
            <a:off x="1149000" y="1889765"/>
            <a:ext cx="9143998" cy="3506345"/>
          </a:xfrm>
          <a:prstGeom prst="rect">
            <a:avLst/>
          </a:prstGeom>
          <a:noFill/>
          <a:ln>
            <a:noFill/>
          </a:ln>
        </p:spPr>
      </p:pic>
      <p:sp>
        <p:nvSpPr>
          <p:cNvPr id="489" name="Google Shape;489;gf2ac03fca5_2_1096"/>
          <p:cNvSpPr txBox="1"/>
          <p:nvPr>
            <p:ph type="ctrTitle"/>
          </p:nvPr>
        </p:nvSpPr>
        <p:spPr>
          <a:xfrm>
            <a:off x="3096600" y="2290103"/>
            <a:ext cx="2950800" cy="601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/>
              <a:t>Powered by:</a:t>
            </a:r>
            <a:endParaRPr sz="10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/>
              <a:t>Lingxuan Zhang, Matthias Galipaud and Ruben Coll</a:t>
            </a:r>
            <a:endParaRPr sz="10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94" name="Shape 6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5" name="Google Shape;695;gf2ac03fca5_2_1714"/>
          <p:cNvSpPr txBox="1"/>
          <p:nvPr/>
        </p:nvSpPr>
        <p:spPr>
          <a:xfrm>
            <a:off x="6108311" y="1682650"/>
            <a:ext cx="2128800" cy="818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434343"/>
                </a:solidFill>
              </a:rPr>
              <a:t>Data Collection &amp; Cleaning</a:t>
            </a:r>
            <a:endParaRPr sz="2000">
              <a:solidFill>
                <a:srgbClr val="434343"/>
              </a:solidFill>
            </a:endParaRPr>
          </a:p>
        </p:txBody>
      </p:sp>
      <p:sp>
        <p:nvSpPr>
          <p:cNvPr id="696" name="Google Shape;696;gf2ac03fca5_2_1714"/>
          <p:cNvSpPr txBox="1"/>
          <p:nvPr/>
        </p:nvSpPr>
        <p:spPr>
          <a:xfrm>
            <a:off x="920822" y="3470490"/>
            <a:ext cx="2128800" cy="818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434343"/>
                </a:solidFill>
              </a:rPr>
              <a:t>Data Exploration &amp; Processing</a:t>
            </a:r>
            <a:endParaRPr sz="2000">
              <a:solidFill>
                <a:srgbClr val="434343"/>
              </a:solidFill>
            </a:endParaRPr>
          </a:p>
        </p:txBody>
      </p:sp>
      <p:sp>
        <p:nvSpPr>
          <p:cNvPr id="697" name="Google Shape;697;gf2ac03fca5_2_1714"/>
          <p:cNvSpPr txBox="1"/>
          <p:nvPr/>
        </p:nvSpPr>
        <p:spPr>
          <a:xfrm>
            <a:off x="924497" y="1682575"/>
            <a:ext cx="2128800" cy="818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434343"/>
                </a:solidFill>
              </a:rPr>
              <a:t>Business &amp; Data Understanding</a:t>
            </a:r>
            <a:endParaRPr sz="2000">
              <a:solidFill>
                <a:srgbClr val="434343"/>
              </a:solidFill>
            </a:endParaRPr>
          </a:p>
        </p:txBody>
      </p:sp>
      <p:sp>
        <p:nvSpPr>
          <p:cNvPr id="698" name="Google Shape;698;gf2ac03fca5_2_1714"/>
          <p:cNvSpPr txBox="1"/>
          <p:nvPr/>
        </p:nvSpPr>
        <p:spPr>
          <a:xfrm>
            <a:off x="6108311" y="3470465"/>
            <a:ext cx="2128800" cy="818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434343"/>
                </a:solidFill>
              </a:rPr>
              <a:t>Modeling &amp; Evaluation</a:t>
            </a:r>
            <a:endParaRPr sz="2000">
              <a:solidFill>
                <a:srgbClr val="434343"/>
              </a:solidFill>
            </a:endParaRPr>
          </a:p>
        </p:txBody>
      </p:sp>
      <p:sp>
        <p:nvSpPr>
          <p:cNvPr id="699" name="Google Shape;699;gf2ac03fca5_2_1714"/>
          <p:cNvSpPr/>
          <p:nvPr/>
        </p:nvSpPr>
        <p:spPr>
          <a:xfrm>
            <a:off x="3233925" y="1632325"/>
            <a:ext cx="912600" cy="918900"/>
          </a:xfrm>
          <a:prstGeom prst="rect">
            <a:avLst/>
          </a:prstGeom>
          <a:solidFill>
            <a:srgbClr val="00CF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0" name="Google Shape;700;gf2ac03fca5_2_1714"/>
          <p:cNvSpPr/>
          <p:nvPr/>
        </p:nvSpPr>
        <p:spPr>
          <a:xfrm>
            <a:off x="3234075" y="3420226"/>
            <a:ext cx="912600" cy="918900"/>
          </a:xfrm>
          <a:prstGeom prst="rect">
            <a:avLst/>
          </a:pr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1" name="Google Shape;701;gf2ac03fca5_2_1714"/>
          <p:cNvSpPr/>
          <p:nvPr/>
        </p:nvSpPr>
        <p:spPr>
          <a:xfrm>
            <a:off x="4997318" y="1632325"/>
            <a:ext cx="912600" cy="918900"/>
          </a:xfrm>
          <a:prstGeom prst="rect">
            <a:avLst/>
          </a:pr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02" name="Google Shape;702;gf2ac03fca5_2_1714"/>
          <p:cNvSpPr/>
          <p:nvPr/>
        </p:nvSpPr>
        <p:spPr>
          <a:xfrm>
            <a:off x="4997318" y="3420226"/>
            <a:ext cx="912600" cy="918900"/>
          </a:xfrm>
          <a:prstGeom prst="rect">
            <a:avLst/>
          </a:prstGeom>
          <a:solidFill>
            <a:srgbClr val="00CF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703" name="Google Shape;703;gf2ac03fca5_2_1714"/>
          <p:cNvCxnSpPr>
            <a:stCxn id="701" idx="2"/>
            <a:endCxn id="700" idx="0"/>
          </p:cNvCxnSpPr>
          <p:nvPr/>
        </p:nvCxnSpPr>
        <p:spPr>
          <a:xfrm rot="5400000">
            <a:off x="4137518" y="2104225"/>
            <a:ext cx="869100" cy="1763100"/>
          </a:xfrm>
          <a:prstGeom prst="bentConnector3">
            <a:avLst>
              <a:gd fmla="val 49993" name="adj1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04" name="Google Shape;704;gf2ac03fca5_2_1714"/>
          <p:cNvCxnSpPr>
            <a:stCxn id="700" idx="3"/>
            <a:endCxn id="702" idx="1"/>
          </p:cNvCxnSpPr>
          <p:nvPr/>
        </p:nvCxnSpPr>
        <p:spPr>
          <a:xfrm>
            <a:off x="4146675" y="3879676"/>
            <a:ext cx="8505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705" name="Google Shape;705;gf2ac03fca5_2_1714"/>
          <p:cNvSpPr txBox="1"/>
          <p:nvPr/>
        </p:nvSpPr>
        <p:spPr>
          <a:xfrm>
            <a:off x="503625" y="225575"/>
            <a:ext cx="3186900" cy="7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900"/>
              </a:spcBef>
              <a:spcAft>
                <a:spcPts val="900"/>
              </a:spcAft>
              <a:buNone/>
            </a:pPr>
            <a:r>
              <a:rPr b="1" lang="en-US" sz="3650">
                <a:solidFill>
                  <a:srgbClr val="666666"/>
                </a:solidFill>
              </a:rPr>
              <a:t>Methodology</a:t>
            </a:r>
            <a:endParaRPr>
              <a:solidFill>
                <a:srgbClr val="666666"/>
              </a:solidFill>
            </a:endParaRPr>
          </a:p>
        </p:txBody>
      </p:sp>
      <p:grpSp>
        <p:nvGrpSpPr>
          <p:cNvPr id="706" name="Google Shape;706;gf2ac03fca5_2_1714"/>
          <p:cNvGrpSpPr/>
          <p:nvPr/>
        </p:nvGrpSpPr>
        <p:grpSpPr>
          <a:xfrm>
            <a:off x="3398668" y="3589547"/>
            <a:ext cx="583817" cy="580314"/>
            <a:chOff x="3541011" y="3367320"/>
            <a:chExt cx="348257" cy="346188"/>
          </a:xfrm>
        </p:grpSpPr>
        <p:sp>
          <p:nvSpPr>
            <p:cNvPr id="707" name="Google Shape;707;gf2ac03fca5_2_1714"/>
            <p:cNvSpPr/>
            <p:nvPr/>
          </p:nvSpPr>
          <p:spPr>
            <a:xfrm>
              <a:off x="3541011" y="3367320"/>
              <a:ext cx="347906" cy="346188"/>
            </a:xfrm>
            <a:custGeom>
              <a:rect b="b" l="l" r="r" t="t"/>
              <a:pathLst>
                <a:path extrusionOk="0" h="10877" w="10931">
                  <a:moveTo>
                    <a:pt x="4203" y="6323"/>
                  </a:moveTo>
                  <a:cubicBezTo>
                    <a:pt x="4322" y="6454"/>
                    <a:pt x="4465" y="6609"/>
                    <a:pt x="4620" y="6740"/>
                  </a:cubicBezTo>
                  <a:lnTo>
                    <a:pt x="4024" y="7335"/>
                  </a:lnTo>
                  <a:lnTo>
                    <a:pt x="3977" y="7287"/>
                  </a:lnTo>
                  <a:lnTo>
                    <a:pt x="3632" y="6942"/>
                  </a:lnTo>
                  <a:lnTo>
                    <a:pt x="3584" y="6906"/>
                  </a:lnTo>
                  <a:lnTo>
                    <a:pt x="4203" y="6323"/>
                  </a:lnTo>
                  <a:close/>
                  <a:moveTo>
                    <a:pt x="3239" y="7123"/>
                  </a:moveTo>
                  <a:cubicBezTo>
                    <a:pt x="3307" y="7123"/>
                    <a:pt x="3376" y="7150"/>
                    <a:pt x="3429" y="7204"/>
                  </a:cubicBezTo>
                  <a:lnTo>
                    <a:pt x="3763" y="7537"/>
                  </a:lnTo>
                  <a:cubicBezTo>
                    <a:pt x="3858" y="7632"/>
                    <a:pt x="3858" y="7799"/>
                    <a:pt x="3751" y="7894"/>
                  </a:cubicBezTo>
                  <a:lnTo>
                    <a:pt x="3560" y="8097"/>
                  </a:lnTo>
                  <a:lnTo>
                    <a:pt x="2858" y="7394"/>
                  </a:lnTo>
                  <a:lnTo>
                    <a:pt x="3048" y="7204"/>
                  </a:lnTo>
                  <a:cubicBezTo>
                    <a:pt x="3102" y="7150"/>
                    <a:pt x="3170" y="7123"/>
                    <a:pt x="3239" y="7123"/>
                  </a:cubicBezTo>
                  <a:close/>
                  <a:moveTo>
                    <a:pt x="2631" y="7597"/>
                  </a:moveTo>
                  <a:lnTo>
                    <a:pt x="3334" y="8299"/>
                  </a:lnTo>
                  <a:lnTo>
                    <a:pt x="1167" y="10478"/>
                  </a:lnTo>
                  <a:cubicBezTo>
                    <a:pt x="1113" y="10526"/>
                    <a:pt x="1045" y="10550"/>
                    <a:pt x="976" y="10550"/>
                  </a:cubicBezTo>
                  <a:cubicBezTo>
                    <a:pt x="908" y="10550"/>
                    <a:pt x="840" y="10526"/>
                    <a:pt x="786" y="10478"/>
                  </a:cubicBezTo>
                  <a:lnTo>
                    <a:pt x="453" y="10133"/>
                  </a:lnTo>
                  <a:cubicBezTo>
                    <a:pt x="357" y="10038"/>
                    <a:pt x="357" y="9883"/>
                    <a:pt x="465" y="9776"/>
                  </a:cubicBezTo>
                  <a:lnTo>
                    <a:pt x="2631" y="7597"/>
                  </a:lnTo>
                  <a:close/>
                  <a:moveTo>
                    <a:pt x="7120" y="1"/>
                  </a:moveTo>
                  <a:cubicBezTo>
                    <a:pt x="3989" y="1"/>
                    <a:pt x="2191" y="3537"/>
                    <a:pt x="4001" y="6073"/>
                  </a:cubicBezTo>
                  <a:lnTo>
                    <a:pt x="3274" y="6799"/>
                  </a:lnTo>
                  <a:cubicBezTo>
                    <a:pt x="3249" y="6796"/>
                    <a:pt x="3223" y="6794"/>
                    <a:pt x="3198" y="6794"/>
                  </a:cubicBezTo>
                  <a:cubicBezTo>
                    <a:pt x="3049" y="6794"/>
                    <a:pt x="2912" y="6854"/>
                    <a:pt x="2810" y="6966"/>
                  </a:cubicBezTo>
                  <a:lnTo>
                    <a:pt x="226" y="9549"/>
                  </a:lnTo>
                  <a:cubicBezTo>
                    <a:pt x="0" y="9776"/>
                    <a:pt x="0" y="10145"/>
                    <a:pt x="226" y="10371"/>
                  </a:cubicBezTo>
                  <a:lnTo>
                    <a:pt x="572" y="10716"/>
                  </a:lnTo>
                  <a:cubicBezTo>
                    <a:pt x="679" y="10823"/>
                    <a:pt x="828" y="10877"/>
                    <a:pt x="976" y="10877"/>
                  </a:cubicBezTo>
                  <a:cubicBezTo>
                    <a:pt x="1125" y="10877"/>
                    <a:pt x="1274" y="10823"/>
                    <a:pt x="1381" y="10716"/>
                  </a:cubicBezTo>
                  <a:lnTo>
                    <a:pt x="3655" y="8430"/>
                  </a:lnTo>
                  <a:lnTo>
                    <a:pt x="3977" y="8121"/>
                  </a:lnTo>
                  <a:cubicBezTo>
                    <a:pt x="4096" y="8002"/>
                    <a:pt x="4155" y="7835"/>
                    <a:pt x="4144" y="7656"/>
                  </a:cubicBezTo>
                  <a:lnTo>
                    <a:pt x="4870" y="6930"/>
                  </a:lnTo>
                  <a:cubicBezTo>
                    <a:pt x="5406" y="7323"/>
                    <a:pt x="6037" y="7573"/>
                    <a:pt x="6715" y="7632"/>
                  </a:cubicBezTo>
                  <a:lnTo>
                    <a:pt x="6727" y="7632"/>
                  </a:lnTo>
                  <a:cubicBezTo>
                    <a:pt x="6799" y="7632"/>
                    <a:pt x="6882" y="7573"/>
                    <a:pt x="6894" y="7478"/>
                  </a:cubicBezTo>
                  <a:cubicBezTo>
                    <a:pt x="6906" y="7394"/>
                    <a:pt x="6834" y="7323"/>
                    <a:pt x="6739" y="7299"/>
                  </a:cubicBezTo>
                  <a:cubicBezTo>
                    <a:pt x="6037" y="7228"/>
                    <a:pt x="5406" y="6966"/>
                    <a:pt x="4882" y="6549"/>
                  </a:cubicBezTo>
                  <a:cubicBezTo>
                    <a:pt x="2298" y="4465"/>
                    <a:pt x="3822" y="310"/>
                    <a:pt x="7096" y="310"/>
                  </a:cubicBezTo>
                  <a:cubicBezTo>
                    <a:pt x="8942" y="310"/>
                    <a:pt x="10418" y="1703"/>
                    <a:pt x="10597" y="3465"/>
                  </a:cubicBezTo>
                  <a:cubicBezTo>
                    <a:pt x="10609" y="3549"/>
                    <a:pt x="10692" y="3608"/>
                    <a:pt x="10775" y="3608"/>
                  </a:cubicBezTo>
                  <a:cubicBezTo>
                    <a:pt x="10871" y="3596"/>
                    <a:pt x="10930" y="3525"/>
                    <a:pt x="10930" y="3430"/>
                  </a:cubicBezTo>
                  <a:cubicBezTo>
                    <a:pt x="10728" y="1525"/>
                    <a:pt x="9120" y="1"/>
                    <a:pt x="71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" name="Google Shape;708;gf2ac03fca5_2_1714"/>
            <p:cNvSpPr/>
            <p:nvPr/>
          </p:nvSpPr>
          <p:spPr>
            <a:xfrm>
              <a:off x="3658105" y="3389599"/>
              <a:ext cx="208820" cy="199431"/>
            </a:xfrm>
            <a:custGeom>
              <a:rect b="b" l="l" r="r" t="t"/>
              <a:pathLst>
                <a:path extrusionOk="0" h="6266" w="6561">
                  <a:moveTo>
                    <a:pt x="3441" y="336"/>
                  </a:moveTo>
                  <a:cubicBezTo>
                    <a:pt x="4989" y="336"/>
                    <a:pt x="6251" y="1587"/>
                    <a:pt x="6251" y="3146"/>
                  </a:cubicBezTo>
                  <a:cubicBezTo>
                    <a:pt x="6251" y="4694"/>
                    <a:pt x="4989" y="5944"/>
                    <a:pt x="3441" y="5944"/>
                  </a:cubicBezTo>
                  <a:cubicBezTo>
                    <a:pt x="2727" y="5944"/>
                    <a:pt x="1989" y="5682"/>
                    <a:pt x="1441" y="5135"/>
                  </a:cubicBezTo>
                  <a:cubicBezTo>
                    <a:pt x="345" y="4027"/>
                    <a:pt x="345" y="2241"/>
                    <a:pt x="1441" y="1158"/>
                  </a:cubicBezTo>
                  <a:cubicBezTo>
                    <a:pt x="1989" y="598"/>
                    <a:pt x="2703" y="336"/>
                    <a:pt x="3441" y="336"/>
                  </a:cubicBezTo>
                  <a:close/>
                  <a:moveTo>
                    <a:pt x="3428" y="0"/>
                  </a:moveTo>
                  <a:cubicBezTo>
                    <a:pt x="2628" y="0"/>
                    <a:pt x="1828" y="307"/>
                    <a:pt x="1215" y="920"/>
                  </a:cubicBezTo>
                  <a:cubicBezTo>
                    <a:pt x="0" y="2134"/>
                    <a:pt x="0" y="4123"/>
                    <a:pt x="1215" y="5337"/>
                  </a:cubicBezTo>
                  <a:cubicBezTo>
                    <a:pt x="1822" y="5944"/>
                    <a:pt x="2631" y="6266"/>
                    <a:pt x="3429" y="6266"/>
                  </a:cubicBezTo>
                  <a:cubicBezTo>
                    <a:pt x="5144" y="6266"/>
                    <a:pt x="6561" y="4873"/>
                    <a:pt x="6561" y="3134"/>
                  </a:cubicBezTo>
                  <a:cubicBezTo>
                    <a:pt x="6561" y="2301"/>
                    <a:pt x="6227" y="1515"/>
                    <a:pt x="5632" y="920"/>
                  </a:cubicBezTo>
                  <a:cubicBezTo>
                    <a:pt x="5025" y="307"/>
                    <a:pt x="4227" y="0"/>
                    <a:pt x="342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" name="Google Shape;709;gf2ac03fca5_2_1714"/>
            <p:cNvSpPr/>
            <p:nvPr/>
          </p:nvSpPr>
          <p:spPr>
            <a:xfrm>
              <a:off x="3720614" y="3426805"/>
              <a:ext cx="95164" cy="116011"/>
            </a:xfrm>
            <a:custGeom>
              <a:rect b="b" l="l" r="r" t="t"/>
              <a:pathLst>
                <a:path extrusionOk="0" h="3645" w="2990">
                  <a:moveTo>
                    <a:pt x="1477" y="334"/>
                  </a:moveTo>
                  <a:cubicBezTo>
                    <a:pt x="1834" y="334"/>
                    <a:pt x="2132" y="632"/>
                    <a:pt x="2132" y="989"/>
                  </a:cubicBezTo>
                  <a:cubicBezTo>
                    <a:pt x="2132" y="1334"/>
                    <a:pt x="1834" y="1632"/>
                    <a:pt x="1477" y="1632"/>
                  </a:cubicBezTo>
                  <a:cubicBezTo>
                    <a:pt x="1120" y="1632"/>
                    <a:pt x="822" y="1334"/>
                    <a:pt x="822" y="989"/>
                  </a:cubicBezTo>
                  <a:cubicBezTo>
                    <a:pt x="822" y="608"/>
                    <a:pt x="1120" y="334"/>
                    <a:pt x="1477" y="334"/>
                  </a:cubicBezTo>
                  <a:close/>
                  <a:moveTo>
                    <a:pt x="1906" y="1953"/>
                  </a:moveTo>
                  <a:cubicBezTo>
                    <a:pt x="2287" y="1953"/>
                    <a:pt x="2620" y="2263"/>
                    <a:pt x="2620" y="2668"/>
                  </a:cubicBezTo>
                  <a:lnTo>
                    <a:pt x="2620" y="3335"/>
                  </a:lnTo>
                  <a:lnTo>
                    <a:pt x="2275" y="3335"/>
                  </a:lnTo>
                  <a:lnTo>
                    <a:pt x="2275" y="2632"/>
                  </a:lnTo>
                  <a:cubicBezTo>
                    <a:pt x="2275" y="2549"/>
                    <a:pt x="2203" y="2477"/>
                    <a:pt x="2108" y="2477"/>
                  </a:cubicBezTo>
                  <a:cubicBezTo>
                    <a:pt x="2025" y="2477"/>
                    <a:pt x="1953" y="2549"/>
                    <a:pt x="1953" y="2632"/>
                  </a:cubicBezTo>
                  <a:lnTo>
                    <a:pt x="1953" y="3335"/>
                  </a:lnTo>
                  <a:lnTo>
                    <a:pt x="953" y="3335"/>
                  </a:lnTo>
                  <a:lnTo>
                    <a:pt x="953" y="2632"/>
                  </a:lnTo>
                  <a:cubicBezTo>
                    <a:pt x="953" y="2549"/>
                    <a:pt x="882" y="2477"/>
                    <a:pt x="787" y="2477"/>
                  </a:cubicBezTo>
                  <a:cubicBezTo>
                    <a:pt x="691" y="2477"/>
                    <a:pt x="620" y="2549"/>
                    <a:pt x="620" y="2632"/>
                  </a:cubicBezTo>
                  <a:lnTo>
                    <a:pt x="620" y="3335"/>
                  </a:lnTo>
                  <a:lnTo>
                    <a:pt x="263" y="3335"/>
                  </a:lnTo>
                  <a:lnTo>
                    <a:pt x="263" y="2668"/>
                  </a:lnTo>
                  <a:cubicBezTo>
                    <a:pt x="263" y="2275"/>
                    <a:pt x="584" y="1953"/>
                    <a:pt x="977" y="1953"/>
                  </a:cubicBezTo>
                  <a:close/>
                  <a:moveTo>
                    <a:pt x="1477" y="1"/>
                  </a:moveTo>
                  <a:cubicBezTo>
                    <a:pt x="941" y="1"/>
                    <a:pt x="501" y="429"/>
                    <a:pt x="501" y="965"/>
                  </a:cubicBezTo>
                  <a:cubicBezTo>
                    <a:pt x="501" y="1239"/>
                    <a:pt x="608" y="1477"/>
                    <a:pt x="787" y="1656"/>
                  </a:cubicBezTo>
                  <a:cubicBezTo>
                    <a:pt x="322" y="1763"/>
                    <a:pt x="1" y="2180"/>
                    <a:pt x="1" y="2656"/>
                  </a:cubicBezTo>
                  <a:lnTo>
                    <a:pt x="1" y="3335"/>
                  </a:lnTo>
                  <a:cubicBezTo>
                    <a:pt x="1" y="3501"/>
                    <a:pt x="132" y="3644"/>
                    <a:pt x="310" y="3644"/>
                  </a:cubicBezTo>
                  <a:lnTo>
                    <a:pt x="2680" y="3644"/>
                  </a:lnTo>
                  <a:cubicBezTo>
                    <a:pt x="2846" y="3644"/>
                    <a:pt x="2989" y="3513"/>
                    <a:pt x="2989" y="3335"/>
                  </a:cubicBezTo>
                  <a:lnTo>
                    <a:pt x="2989" y="2656"/>
                  </a:lnTo>
                  <a:cubicBezTo>
                    <a:pt x="2965" y="2180"/>
                    <a:pt x="2620" y="1763"/>
                    <a:pt x="2156" y="1656"/>
                  </a:cubicBezTo>
                  <a:cubicBezTo>
                    <a:pt x="2334" y="1477"/>
                    <a:pt x="2442" y="1239"/>
                    <a:pt x="2442" y="965"/>
                  </a:cubicBezTo>
                  <a:cubicBezTo>
                    <a:pt x="2442" y="429"/>
                    <a:pt x="2013" y="1"/>
                    <a:pt x="14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" name="Google Shape;710;gf2ac03fca5_2_1714"/>
            <p:cNvSpPr/>
            <p:nvPr/>
          </p:nvSpPr>
          <p:spPr>
            <a:xfrm>
              <a:off x="3773671" y="3496030"/>
              <a:ext cx="115597" cy="114993"/>
            </a:xfrm>
            <a:custGeom>
              <a:rect b="b" l="l" r="r" t="t"/>
              <a:pathLst>
                <a:path extrusionOk="0" h="3613" w="3632">
                  <a:moveTo>
                    <a:pt x="3433" y="0"/>
                  </a:moveTo>
                  <a:cubicBezTo>
                    <a:pt x="3361" y="0"/>
                    <a:pt x="3297" y="65"/>
                    <a:pt x="3287" y="148"/>
                  </a:cubicBezTo>
                  <a:cubicBezTo>
                    <a:pt x="3120" y="1803"/>
                    <a:pt x="1810" y="3112"/>
                    <a:pt x="143" y="3291"/>
                  </a:cubicBezTo>
                  <a:cubicBezTo>
                    <a:pt x="60" y="3303"/>
                    <a:pt x="1" y="3374"/>
                    <a:pt x="1" y="3469"/>
                  </a:cubicBezTo>
                  <a:cubicBezTo>
                    <a:pt x="13" y="3553"/>
                    <a:pt x="72" y="3612"/>
                    <a:pt x="167" y="3612"/>
                  </a:cubicBezTo>
                  <a:lnTo>
                    <a:pt x="179" y="3612"/>
                  </a:lnTo>
                  <a:cubicBezTo>
                    <a:pt x="1989" y="3422"/>
                    <a:pt x="3442" y="1993"/>
                    <a:pt x="3620" y="183"/>
                  </a:cubicBezTo>
                  <a:cubicBezTo>
                    <a:pt x="3632" y="88"/>
                    <a:pt x="3561" y="17"/>
                    <a:pt x="3465" y="5"/>
                  </a:cubicBezTo>
                  <a:cubicBezTo>
                    <a:pt x="3454" y="2"/>
                    <a:pt x="3443" y="0"/>
                    <a:pt x="34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11" name="Google Shape;711;gf2ac03fca5_2_1714"/>
          <p:cNvGrpSpPr/>
          <p:nvPr/>
        </p:nvGrpSpPr>
        <p:grpSpPr>
          <a:xfrm>
            <a:off x="5182770" y="3589535"/>
            <a:ext cx="577210" cy="580282"/>
            <a:chOff x="3095745" y="3805393"/>
            <a:chExt cx="352840" cy="354717"/>
          </a:xfrm>
        </p:grpSpPr>
        <p:sp>
          <p:nvSpPr>
            <p:cNvPr id="712" name="Google Shape;712;gf2ac03fca5_2_1714"/>
            <p:cNvSpPr/>
            <p:nvPr/>
          </p:nvSpPr>
          <p:spPr>
            <a:xfrm>
              <a:off x="3095745" y="3805393"/>
              <a:ext cx="272093" cy="271711"/>
            </a:xfrm>
            <a:custGeom>
              <a:rect b="b" l="l" r="r" t="t"/>
              <a:pathLst>
                <a:path extrusionOk="0" h="8537" w="8549">
                  <a:moveTo>
                    <a:pt x="4025" y="0"/>
                  </a:moveTo>
                  <a:cubicBezTo>
                    <a:pt x="3763" y="0"/>
                    <a:pt x="3525" y="179"/>
                    <a:pt x="3489" y="441"/>
                  </a:cubicBezTo>
                  <a:lnTo>
                    <a:pt x="3322" y="1262"/>
                  </a:lnTo>
                  <a:cubicBezTo>
                    <a:pt x="3155" y="1322"/>
                    <a:pt x="2977" y="1381"/>
                    <a:pt x="2834" y="1465"/>
                  </a:cubicBezTo>
                  <a:lnTo>
                    <a:pt x="2132" y="1012"/>
                  </a:lnTo>
                  <a:cubicBezTo>
                    <a:pt x="2036" y="947"/>
                    <a:pt x="1929" y="915"/>
                    <a:pt x="1825" y="915"/>
                  </a:cubicBezTo>
                  <a:cubicBezTo>
                    <a:pt x="1683" y="915"/>
                    <a:pt x="1544" y="974"/>
                    <a:pt x="1441" y="1084"/>
                  </a:cubicBezTo>
                  <a:lnTo>
                    <a:pt x="1084" y="1441"/>
                  </a:lnTo>
                  <a:cubicBezTo>
                    <a:pt x="905" y="1619"/>
                    <a:pt x="881" y="1917"/>
                    <a:pt x="1012" y="2119"/>
                  </a:cubicBezTo>
                  <a:lnTo>
                    <a:pt x="1477" y="2822"/>
                  </a:lnTo>
                  <a:cubicBezTo>
                    <a:pt x="1381" y="2989"/>
                    <a:pt x="1322" y="3155"/>
                    <a:pt x="1262" y="3310"/>
                  </a:cubicBezTo>
                  <a:lnTo>
                    <a:pt x="453" y="3477"/>
                  </a:lnTo>
                  <a:cubicBezTo>
                    <a:pt x="191" y="3524"/>
                    <a:pt x="0" y="3763"/>
                    <a:pt x="0" y="4013"/>
                  </a:cubicBezTo>
                  <a:lnTo>
                    <a:pt x="0" y="4525"/>
                  </a:lnTo>
                  <a:cubicBezTo>
                    <a:pt x="0" y="4775"/>
                    <a:pt x="179" y="5013"/>
                    <a:pt x="453" y="5060"/>
                  </a:cubicBezTo>
                  <a:lnTo>
                    <a:pt x="1262" y="5215"/>
                  </a:lnTo>
                  <a:cubicBezTo>
                    <a:pt x="1322" y="5382"/>
                    <a:pt x="1381" y="5560"/>
                    <a:pt x="1477" y="5715"/>
                  </a:cubicBezTo>
                  <a:lnTo>
                    <a:pt x="1012" y="6406"/>
                  </a:lnTo>
                  <a:cubicBezTo>
                    <a:pt x="869" y="6632"/>
                    <a:pt x="893" y="6918"/>
                    <a:pt x="1084" y="7096"/>
                  </a:cubicBezTo>
                  <a:lnTo>
                    <a:pt x="1441" y="7453"/>
                  </a:lnTo>
                  <a:cubicBezTo>
                    <a:pt x="1544" y="7557"/>
                    <a:pt x="1687" y="7608"/>
                    <a:pt x="1830" y="7608"/>
                  </a:cubicBezTo>
                  <a:cubicBezTo>
                    <a:pt x="1935" y="7608"/>
                    <a:pt x="2041" y="7580"/>
                    <a:pt x="2132" y="7525"/>
                  </a:cubicBezTo>
                  <a:lnTo>
                    <a:pt x="2834" y="7061"/>
                  </a:lnTo>
                  <a:cubicBezTo>
                    <a:pt x="2989" y="7156"/>
                    <a:pt x="3155" y="7215"/>
                    <a:pt x="3322" y="7275"/>
                  </a:cubicBezTo>
                  <a:lnTo>
                    <a:pt x="3489" y="8096"/>
                  </a:lnTo>
                  <a:cubicBezTo>
                    <a:pt x="3525" y="8346"/>
                    <a:pt x="3763" y="8537"/>
                    <a:pt x="4025" y="8537"/>
                  </a:cubicBezTo>
                  <a:lnTo>
                    <a:pt x="4525" y="8537"/>
                  </a:lnTo>
                  <a:cubicBezTo>
                    <a:pt x="4775" y="8537"/>
                    <a:pt x="5013" y="8358"/>
                    <a:pt x="5060" y="8096"/>
                  </a:cubicBezTo>
                  <a:lnTo>
                    <a:pt x="5227" y="7275"/>
                  </a:lnTo>
                  <a:cubicBezTo>
                    <a:pt x="5358" y="7227"/>
                    <a:pt x="5489" y="7180"/>
                    <a:pt x="5632" y="7120"/>
                  </a:cubicBezTo>
                  <a:cubicBezTo>
                    <a:pt x="5692" y="7084"/>
                    <a:pt x="5727" y="6977"/>
                    <a:pt x="5692" y="6894"/>
                  </a:cubicBezTo>
                  <a:cubicBezTo>
                    <a:pt x="5655" y="6821"/>
                    <a:pt x="5584" y="6790"/>
                    <a:pt x="5515" y="6790"/>
                  </a:cubicBezTo>
                  <a:cubicBezTo>
                    <a:pt x="5494" y="6790"/>
                    <a:pt x="5473" y="6793"/>
                    <a:pt x="5453" y="6799"/>
                  </a:cubicBezTo>
                  <a:cubicBezTo>
                    <a:pt x="5299" y="6870"/>
                    <a:pt x="5156" y="6918"/>
                    <a:pt x="5001" y="6965"/>
                  </a:cubicBezTo>
                  <a:cubicBezTo>
                    <a:pt x="4941" y="6977"/>
                    <a:pt x="4882" y="7037"/>
                    <a:pt x="4882" y="7096"/>
                  </a:cubicBezTo>
                  <a:lnTo>
                    <a:pt x="4703" y="8025"/>
                  </a:lnTo>
                  <a:cubicBezTo>
                    <a:pt x="4691" y="8108"/>
                    <a:pt x="4596" y="8180"/>
                    <a:pt x="4513" y="8180"/>
                  </a:cubicBezTo>
                  <a:lnTo>
                    <a:pt x="4001" y="8180"/>
                  </a:lnTo>
                  <a:cubicBezTo>
                    <a:pt x="3917" y="8180"/>
                    <a:pt x="3822" y="8120"/>
                    <a:pt x="3810" y="8025"/>
                  </a:cubicBezTo>
                  <a:lnTo>
                    <a:pt x="3632" y="7096"/>
                  </a:lnTo>
                  <a:cubicBezTo>
                    <a:pt x="3620" y="7037"/>
                    <a:pt x="3572" y="6977"/>
                    <a:pt x="3513" y="6965"/>
                  </a:cubicBezTo>
                  <a:cubicBezTo>
                    <a:pt x="3310" y="6906"/>
                    <a:pt x="3096" y="6811"/>
                    <a:pt x="2905" y="6703"/>
                  </a:cubicBezTo>
                  <a:cubicBezTo>
                    <a:pt x="2876" y="6691"/>
                    <a:pt x="2843" y="6686"/>
                    <a:pt x="2812" y="6686"/>
                  </a:cubicBezTo>
                  <a:cubicBezTo>
                    <a:pt x="2780" y="6686"/>
                    <a:pt x="2751" y="6691"/>
                    <a:pt x="2727" y="6703"/>
                  </a:cubicBezTo>
                  <a:lnTo>
                    <a:pt x="1941" y="7227"/>
                  </a:lnTo>
                  <a:cubicBezTo>
                    <a:pt x="1904" y="7249"/>
                    <a:pt x="1864" y="7260"/>
                    <a:pt x="1824" y="7260"/>
                  </a:cubicBezTo>
                  <a:cubicBezTo>
                    <a:pt x="1774" y="7260"/>
                    <a:pt x="1725" y="7243"/>
                    <a:pt x="1679" y="7203"/>
                  </a:cubicBezTo>
                  <a:lnTo>
                    <a:pt x="1322" y="6846"/>
                  </a:lnTo>
                  <a:cubicBezTo>
                    <a:pt x="1262" y="6787"/>
                    <a:pt x="1250" y="6680"/>
                    <a:pt x="1298" y="6584"/>
                  </a:cubicBezTo>
                  <a:lnTo>
                    <a:pt x="1822" y="5799"/>
                  </a:lnTo>
                  <a:cubicBezTo>
                    <a:pt x="1846" y="5739"/>
                    <a:pt x="1858" y="5679"/>
                    <a:pt x="1822" y="5620"/>
                  </a:cubicBezTo>
                  <a:cubicBezTo>
                    <a:pt x="1715" y="5429"/>
                    <a:pt x="1620" y="5215"/>
                    <a:pt x="1560" y="5013"/>
                  </a:cubicBezTo>
                  <a:cubicBezTo>
                    <a:pt x="1548" y="4953"/>
                    <a:pt x="1489" y="4894"/>
                    <a:pt x="1429" y="4894"/>
                  </a:cubicBezTo>
                  <a:lnTo>
                    <a:pt x="512" y="4715"/>
                  </a:lnTo>
                  <a:cubicBezTo>
                    <a:pt x="417" y="4703"/>
                    <a:pt x="346" y="4608"/>
                    <a:pt x="346" y="4525"/>
                  </a:cubicBezTo>
                  <a:lnTo>
                    <a:pt x="346" y="4013"/>
                  </a:lnTo>
                  <a:cubicBezTo>
                    <a:pt x="346" y="3929"/>
                    <a:pt x="405" y="3834"/>
                    <a:pt x="512" y="3822"/>
                  </a:cubicBezTo>
                  <a:lnTo>
                    <a:pt x="1429" y="3643"/>
                  </a:lnTo>
                  <a:cubicBezTo>
                    <a:pt x="1489" y="3632"/>
                    <a:pt x="1548" y="3584"/>
                    <a:pt x="1560" y="3524"/>
                  </a:cubicBezTo>
                  <a:cubicBezTo>
                    <a:pt x="1620" y="3322"/>
                    <a:pt x="1715" y="3108"/>
                    <a:pt x="1822" y="2917"/>
                  </a:cubicBezTo>
                  <a:cubicBezTo>
                    <a:pt x="1846" y="2858"/>
                    <a:pt x="1846" y="2786"/>
                    <a:pt x="1822" y="2739"/>
                  </a:cubicBezTo>
                  <a:lnTo>
                    <a:pt x="1298" y="1941"/>
                  </a:lnTo>
                  <a:cubicBezTo>
                    <a:pt x="1250" y="1869"/>
                    <a:pt x="1250" y="1762"/>
                    <a:pt x="1322" y="1691"/>
                  </a:cubicBezTo>
                  <a:lnTo>
                    <a:pt x="1679" y="1334"/>
                  </a:lnTo>
                  <a:cubicBezTo>
                    <a:pt x="1714" y="1299"/>
                    <a:pt x="1765" y="1280"/>
                    <a:pt x="1820" y="1280"/>
                  </a:cubicBezTo>
                  <a:cubicBezTo>
                    <a:pt x="1859" y="1280"/>
                    <a:pt x="1901" y="1290"/>
                    <a:pt x="1941" y="1310"/>
                  </a:cubicBezTo>
                  <a:lnTo>
                    <a:pt x="2727" y="1822"/>
                  </a:lnTo>
                  <a:cubicBezTo>
                    <a:pt x="2759" y="1841"/>
                    <a:pt x="2791" y="1853"/>
                    <a:pt x="2822" y="1853"/>
                  </a:cubicBezTo>
                  <a:cubicBezTo>
                    <a:pt x="2850" y="1853"/>
                    <a:pt x="2878" y="1844"/>
                    <a:pt x="2905" y="1822"/>
                  </a:cubicBezTo>
                  <a:cubicBezTo>
                    <a:pt x="3096" y="1727"/>
                    <a:pt x="3310" y="1631"/>
                    <a:pt x="3513" y="1572"/>
                  </a:cubicBezTo>
                  <a:cubicBezTo>
                    <a:pt x="3572" y="1560"/>
                    <a:pt x="3632" y="1500"/>
                    <a:pt x="3632" y="1441"/>
                  </a:cubicBezTo>
                  <a:lnTo>
                    <a:pt x="3810" y="512"/>
                  </a:lnTo>
                  <a:cubicBezTo>
                    <a:pt x="3822" y="429"/>
                    <a:pt x="3917" y="357"/>
                    <a:pt x="4001" y="357"/>
                  </a:cubicBezTo>
                  <a:lnTo>
                    <a:pt x="4513" y="357"/>
                  </a:lnTo>
                  <a:cubicBezTo>
                    <a:pt x="4596" y="357"/>
                    <a:pt x="4691" y="417"/>
                    <a:pt x="4703" y="512"/>
                  </a:cubicBezTo>
                  <a:lnTo>
                    <a:pt x="4882" y="1441"/>
                  </a:lnTo>
                  <a:cubicBezTo>
                    <a:pt x="4894" y="1500"/>
                    <a:pt x="4941" y="1560"/>
                    <a:pt x="5001" y="1572"/>
                  </a:cubicBezTo>
                  <a:cubicBezTo>
                    <a:pt x="5215" y="1631"/>
                    <a:pt x="5418" y="1727"/>
                    <a:pt x="5608" y="1822"/>
                  </a:cubicBezTo>
                  <a:cubicBezTo>
                    <a:pt x="5638" y="1840"/>
                    <a:pt x="5674" y="1849"/>
                    <a:pt x="5706" y="1849"/>
                  </a:cubicBezTo>
                  <a:cubicBezTo>
                    <a:pt x="5739" y="1849"/>
                    <a:pt x="5769" y="1840"/>
                    <a:pt x="5787" y="1822"/>
                  </a:cubicBezTo>
                  <a:lnTo>
                    <a:pt x="6584" y="1310"/>
                  </a:lnTo>
                  <a:cubicBezTo>
                    <a:pt x="6617" y="1288"/>
                    <a:pt x="6656" y="1277"/>
                    <a:pt x="6696" y="1277"/>
                  </a:cubicBezTo>
                  <a:cubicBezTo>
                    <a:pt x="6745" y="1277"/>
                    <a:pt x="6795" y="1294"/>
                    <a:pt x="6835" y="1334"/>
                  </a:cubicBezTo>
                  <a:lnTo>
                    <a:pt x="7192" y="1691"/>
                  </a:lnTo>
                  <a:cubicBezTo>
                    <a:pt x="7251" y="1750"/>
                    <a:pt x="7263" y="1858"/>
                    <a:pt x="7216" y="1941"/>
                  </a:cubicBezTo>
                  <a:lnTo>
                    <a:pt x="6704" y="2739"/>
                  </a:lnTo>
                  <a:cubicBezTo>
                    <a:pt x="6668" y="2798"/>
                    <a:pt x="6656" y="2858"/>
                    <a:pt x="6704" y="2917"/>
                  </a:cubicBezTo>
                  <a:cubicBezTo>
                    <a:pt x="6799" y="3108"/>
                    <a:pt x="6894" y="3322"/>
                    <a:pt x="6954" y="3524"/>
                  </a:cubicBezTo>
                  <a:cubicBezTo>
                    <a:pt x="6965" y="3584"/>
                    <a:pt x="7025" y="3643"/>
                    <a:pt x="7085" y="3643"/>
                  </a:cubicBezTo>
                  <a:lnTo>
                    <a:pt x="8013" y="3822"/>
                  </a:lnTo>
                  <a:cubicBezTo>
                    <a:pt x="8097" y="3834"/>
                    <a:pt x="8168" y="3929"/>
                    <a:pt x="8168" y="4013"/>
                  </a:cubicBezTo>
                  <a:lnTo>
                    <a:pt x="8168" y="4525"/>
                  </a:lnTo>
                  <a:cubicBezTo>
                    <a:pt x="8168" y="4608"/>
                    <a:pt x="8108" y="4703"/>
                    <a:pt x="8013" y="4715"/>
                  </a:cubicBezTo>
                  <a:lnTo>
                    <a:pt x="7085" y="4894"/>
                  </a:lnTo>
                  <a:cubicBezTo>
                    <a:pt x="7025" y="4906"/>
                    <a:pt x="6965" y="4953"/>
                    <a:pt x="6954" y="5013"/>
                  </a:cubicBezTo>
                  <a:cubicBezTo>
                    <a:pt x="6906" y="5156"/>
                    <a:pt x="6846" y="5322"/>
                    <a:pt x="6787" y="5477"/>
                  </a:cubicBezTo>
                  <a:cubicBezTo>
                    <a:pt x="6739" y="5560"/>
                    <a:pt x="6787" y="5668"/>
                    <a:pt x="6882" y="5715"/>
                  </a:cubicBezTo>
                  <a:cubicBezTo>
                    <a:pt x="6903" y="5724"/>
                    <a:pt x="6926" y="5729"/>
                    <a:pt x="6949" y="5729"/>
                  </a:cubicBezTo>
                  <a:cubicBezTo>
                    <a:pt x="7016" y="5729"/>
                    <a:pt x="7085" y="5691"/>
                    <a:pt x="7120" y="5620"/>
                  </a:cubicBezTo>
                  <a:cubicBezTo>
                    <a:pt x="7180" y="5489"/>
                    <a:pt x="7239" y="5358"/>
                    <a:pt x="7275" y="5215"/>
                  </a:cubicBezTo>
                  <a:lnTo>
                    <a:pt x="8097" y="5060"/>
                  </a:lnTo>
                  <a:cubicBezTo>
                    <a:pt x="8347" y="5013"/>
                    <a:pt x="8549" y="4775"/>
                    <a:pt x="8549" y="4525"/>
                  </a:cubicBezTo>
                  <a:lnTo>
                    <a:pt x="8549" y="4013"/>
                  </a:lnTo>
                  <a:cubicBezTo>
                    <a:pt x="8549" y="3763"/>
                    <a:pt x="8370" y="3524"/>
                    <a:pt x="8097" y="3477"/>
                  </a:cubicBezTo>
                  <a:lnTo>
                    <a:pt x="7275" y="3310"/>
                  </a:lnTo>
                  <a:cubicBezTo>
                    <a:pt x="7216" y="3155"/>
                    <a:pt x="7156" y="2977"/>
                    <a:pt x="7073" y="2822"/>
                  </a:cubicBezTo>
                  <a:lnTo>
                    <a:pt x="7537" y="2119"/>
                  </a:lnTo>
                  <a:cubicBezTo>
                    <a:pt x="7680" y="1905"/>
                    <a:pt x="7656" y="1619"/>
                    <a:pt x="7454" y="1441"/>
                  </a:cubicBezTo>
                  <a:lnTo>
                    <a:pt x="7096" y="1084"/>
                  </a:lnTo>
                  <a:cubicBezTo>
                    <a:pt x="6992" y="980"/>
                    <a:pt x="6848" y="924"/>
                    <a:pt x="6705" y="924"/>
                  </a:cubicBezTo>
                  <a:cubicBezTo>
                    <a:pt x="6603" y="924"/>
                    <a:pt x="6502" y="953"/>
                    <a:pt x="6418" y="1012"/>
                  </a:cubicBezTo>
                  <a:lnTo>
                    <a:pt x="5715" y="1465"/>
                  </a:lnTo>
                  <a:cubicBezTo>
                    <a:pt x="5549" y="1381"/>
                    <a:pt x="5394" y="1322"/>
                    <a:pt x="5227" y="1262"/>
                  </a:cubicBezTo>
                  <a:lnTo>
                    <a:pt x="5060" y="441"/>
                  </a:lnTo>
                  <a:cubicBezTo>
                    <a:pt x="5013" y="191"/>
                    <a:pt x="4775" y="0"/>
                    <a:pt x="45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" name="Google Shape;713;gf2ac03fca5_2_1714"/>
            <p:cNvSpPr/>
            <p:nvPr/>
          </p:nvSpPr>
          <p:spPr>
            <a:xfrm>
              <a:off x="3184798" y="3878883"/>
              <a:ext cx="109550" cy="94018"/>
            </a:xfrm>
            <a:custGeom>
              <a:rect b="b" l="l" r="r" t="t"/>
              <a:pathLst>
                <a:path extrusionOk="0" h="2954" w="3442">
                  <a:moveTo>
                    <a:pt x="1465" y="1"/>
                  </a:moveTo>
                  <a:cubicBezTo>
                    <a:pt x="941" y="1"/>
                    <a:pt x="453" y="191"/>
                    <a:pt x="72" y="561"/>
                  </a:cubicBezTo>
                  <a:cubicBezTo>
                    <a:pt x="0" y="632"/>
                    <a:pt x="0" y="739"/>
                    <a:pt x="72" y="811"/>
                  </a:cubicBezTo>
                  <a:cubicBezTo>
                    <a:pt x="113" y="852"/>
                    <a:pt x="158" y="873"/>
                    <a:pt x="203" y="873"/>
                  </a:cubicBezTo>
                  <a:cubicBezTo>
                    <a:pt x="247" y="873"/>
                    <a:pt x="292" y="852"/>
                    <a:pt x="334" y="811"/>
                  </a:cubicBezTo>
                  <a:cubicBezTo>
                    <a:pt x="631" y="513"/>
                    <a:pt x="1024" y="358"/>
                    <a:pt x="1465" y="358"/>
                  </a:cubicBezTo>
                  <a:cubicBezTo>
                    <a:pt x="2358" y="358"/>
                    <a:pt x="3084" y="1084"/>
                    <a:pt x="3084" y="1977"/>
                  </a:cubicBezTo>
                  <a:cubicBezTo>
                    <a:pt x="3084" y="2227"/>
                    <a:pt x="3024" y="2477"/>
                    <a:pt x="2905" y="2716"/>
                  </a:cubicBezTo>
                  <a:cubicBezTo>
                    <a:pt x="2846" y="2799"/>
                    <a:pt x="2894" y="2894"/>
                    <a:pt x="2977" y="2942"/>
                  </a:cubicBezTo>
                  <a:cubicBezTo>
                    <a:pt x="3013" y="2954"/>
                    <a:pt x="3036" y="2954"/>
                    <a:pt x="3048" y="2954"/>
                  </a:cubicBezTo>
                  <a:cubicBezTo>
                    <a:pt x="3108" y="2954"/>
                    <a:pt x="3167" y="2930"/>
                    <a:pt x="3215" y="2870"/>
                  </a:cubicBezTo>
                  <a:cubicBezTo>
                    <a:pt x="3370" y="2585"/>
                    <a:pt x="3441" y="2287"/>
                    <a:pt x="3441" y="1977"/>
                  </a:cubicBezTo>
                  <a:cubicBezTo>
                    <a:pt x="3441" y="894"/>
                    <a:pt x="2560" y="1"/>
                    <a:pt x="14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" name="Google Shape;714;gf2ac03fca5_2_1714"/>
            <p:cNvSpPr/>
            <p:nvPr/>
          </p:nvSpPr>
          <p:spPr>
            <a:xfrm>
              <a:off x="3168120" y="3917331"/>
              <a:ext cx="102707" cy="87016"/>
            </a:xfrm>
            <a:custGeom>
              <a:rect b="b" l="l" r="r" t="t"/>
              <a:pathLst>
                <a:path extrusionOk="0" h="2734" w="3227">
                  <a:moveTo>
                    <a:pt x="277" y="0"/>
                  </a:moveTo>
                  <a:cubicBezTo>
                    <a:pt x="203" y="0"/>
                    <a:pt x="136" y="38"/>
                    <a:pt x="108" y="115"/>
                  </a:cubicBezTo>
                  <a:cubicBezTo>
                    <a:pt x="36" y="317"/>
                    <a:pt x="0" y="531"/>
                    <a:pt x="0" y="758"/>
                  </a:cubicBezTo>
                  <a:cubicBezTo>
                    <a:pt x="0" y="1841"/>
                    <a:pt x="881" y="2734"/>
                    <a:pt x="1977" y="2734"/>
                  </a:cubicBezTo>
                  <a:cubicBezTo>
                    <a:pt x="2394" y="2734"/>
                    <a:pt x="2798" y="2603"/>
                    <a:pt x="3144" y="2365"/>
                  </a:cubicBezTo>
                  <a:cubicBezTo>
                    <a:pt x="3215" y="2305"/>
                    <a:pt x="3227" y="2198"/>
                    <a:pt x="3191" y="2127"/>
                  </a:cubicBezTo>
                  <a:cubicBezTo>
                    <a:pt x="3162" y="2075"/>
                    <a:pt x="3106" y="2051"/>
                    <a:pt x="3050" y="2051"/>
                  </a:cubicBezTo>
                  <a:cubicBezTo>
                    <a:pt x="3015" y="2051"/>
                    <a:pt x="2981" y="2061"/>
                    <a:pt x="2953" y="2079"/>
                  </a:cubicBezTo>
                  <a:cubicBezTo>
                    <a:pt x="2667" y="2282"/>
                    <a:pt x="2334" y="2389"/>
                    <a:pt x="2001" y="2389"/>
                  </a:cubicBezTo>
                  <a:cubicBezTo>
                    <a:pt x="1108" y="2389"/>
                    <a:pt x="370" y="1662"/>
                    <a:pt x="370" y="769"/>
                  </a:cubicBezTo>
                  <a:cubicBezTo>
                    <a:pt x="370" y="591"/>
                    <a:pt x="405" y="412"/>
                    <a:pt x="465" y="246"/>
                  </a:cubicBezTo>
                  <a:cubicBezTo>
                    <a:pt x="465" y="138"/>
                    <a:pt x="417" y="43"/>
                    <a:pt x="334" y="7"/>
                  </a:cubicBezTo>
                  <a:cubicBezTo>
                    <a:pt x="315" y="3"/>
                    <a:pt x="296" y="0"/>
                    <a:pt x="2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" name="Google Shape;715;gf2ac03fca5_2_1714"/>
            <p:cNvSpPr/>
            <p:nvPr/>
          </p:nvSpPr>
          <p:spPr>
            <a:xfrm>
              <a:off x="3264749" y="3976275"/>
              <a:ext cx="183836" cy="183836"/>
            </a:xfrm>
            <a:custGeom>
              <a:rect b="b" l="l" r="r" t="t"/>
              <a:pathLst>
                <a:path extrusionOk="0" h="5776" w="5776">
                  <a:moveTo>
                    <a:pt x="2739" y="1"/>
                  </a:moveTo>
                  <a:cubicBezTo>
                    <a:pt x="2548" y="1"/>
                    <a:pt x="2370" y="156"/>
                    <a:pt x="2322" y="346"/>
                  </a:cubicBezTo>
                  <a:lnTo>
                    <a:pt x="2215" y="846"/>
                  </a:lnTo>
                  <a:cubicBezTo>
                    <a:pt x="2132" y="882"/>
                    <a:pt x="2036" y="930"/>
                    <a:pt x="1953" y="953"/>
                  </a:cubicBezTo>
                  <a:lnTo>
                    <a:pt x="1525" y="668"/>
                  </a:lnTo>
                  <a:cubicBezTo>
                    <a:pt x="1454" y="627"/>
                    <a:pt x="1372" y="606"/>
                    <a:pt x="1291" y="606"/>
                  </a:cubicBezTo>
                  <a:cubicBezTo>
                    <a:pt x="1181" y="606"/>
                    <a:pt x="1071" y="645"/>
                    <a:pt x="989" y="727"/>
                  </a:cubicBezTo>
                  <a:lnTo>
                    <a:pt x="751" y="965"/>
                  </a:lnTo>
                  <a:cubicBezTo>
                    <a:pt x="620" y="1108"/>
                    <a:pt x="584" y="1322"/>
                    <a:pt x="691" y="1501"/>
                  </a:cubicBezTo>
                  <a:lnTo>
                    <a:pt x="977" y="1942"/>
                  </a:lnTo>
                  <a:cubicBezTo>
                    <a:pt x="917" y="2061"/>
                    <a:pt x="870" y="2180"/>
                    <a:pt x="822" y="2311"/>
                  </a:cubicBezTo>
                  <a:cubicBezTo>
                    <a:pt x="786" y="2394"/>
                    <a:pt x="858" y="2501"/>
                    <a:pt x="941" y="2537"/>
                  </a:cubicBezTo>
                  <a:cubicBezTo>
                    <a:pt x="954" y="2541"/>
                    <a:pt x="967" y="2542"/>
                    <a:pt x="980" y="2542"/>
                  </a:cubicBezTo>
                  <a:cubicBezTo>
                    <a:pt x="1055" y="2542"/>
                    <a:pt x="1137" y="2489"/>
                    <a:pt x="1167" y="2418"/>
                  </a:cubicBezTo>
                  <a:cubicBezTo>
                    <a:pt x="1203" y="2275"/>
                    <a:pt x="1251" y="2144"/>
                    <a:pt x="1322" y="2025"/>
                  </a:cubicBezTo>
                  <a:cubicBezTo>
                    <a:pt x="1358" y="1965"/>
                    <a:pt x="1358" y="1894"/>
                    <a:pt x="1322" y="1846"/>
                  </a:cubicBezTo>
                  <a:lnTo>
                    <a:pt x="989" y="1322"/>
                  </a:lnTo>
                  <a:cubicBezTo>
                    <a:pt x="977" y="1299"/>
                    <a:pt x="977" y="1263"/>
                    <a:pt x="1001" y="1239"/>
                  </a:cubicBezTo>
                  <a:lnTo>
                    <a:pt x="1239" y="1001"/>
                  </a:lnTo>
                  <a:cubicBezTo>
                    <a:pt x="1258" y="981"/>
                    <a:pt x="1274" y="973"/>
                    <a:pt x="1291" y="973"/>
                  </a:cubicBezTo>
                  <a:cubicBezTo>
                    <a:pt x="1304" y="973"/>
                    <a:pt x="1318" y="978"/>
                    <a:pt x="1334" y="989"/>
                  </a:cubicBezTo>
                  <a:lnTo>
                    <a:pt x="1846" y="1322"/>
                  </a:lnTo>
                  <a:cubicBezTo>
                    <a:pt x="1878" y="1342"/>
                    <a:pt x="1910" y="1354"/>
                    <a:pt x="1942" y="1354"/>
                  </a:cubicBezTo>
                  <a:cubicBezTo>
                    <a:pt x="1969" y="1354"/>
                    <a:pt x="1997" y="1345"/>
                    <a:pt x="2025" y="1322"/>
                  </a:cubicBezTo>
                  <a:cubicBezTo>
                    <a:pt x="2144" y="1251"/>
                    <a:pt x="2287" y="1203"/>
                    <a:pt x="2417" y="1156"/>
                  </a:cubicBezTo>
                  <a:cubicBezTo>
                    <a:pt x="2477" y="1144"/>
                    <a:pt x="2537" y="1084"/>
                    <a:pt x="2537" y="1025"/>
                  </a:cubicBezTo>
                  <a:lnTo>
                    <a:pt x="2656" y="418"/>
                  </a:lnTo>
                  <a:cubicBezTo>
                    <a:pt x="2656" y="382"/>
                    <a:pt x="2679" y="358"/>
                    <a:pt x="2727" y="358"/>
                  </a:cubicBezTo>
                  <a:lnTo>
                    <a:pt x="3060" y="358"/>
                  </a:lnTo>
                  <a:cubicBezTo>
                    <a:pt x="3084" y="358"/>
                    <a:pt x="3120" y="394"/>
                    <a:pt x="3132" y="418"/>
                  </a:cubicBezTo>
                  <a:lnTo>
                    <a:pt x="3251" y="1025"/>
                  </a:lnTo>
                  <a:cubicBezTo>
                    <a:pt x="3263" y="1084"/>
                    <a:pt x="3310" y="1144"/>
                    <a:pt x="3370" y="1156"/>
                  </a:cubicBezTo>
                  <a:cubicBezTo>
                    <a:pt x="3501" y="1203"/>
                    <a:pt x="3632" y="1251"/>
                    <a:pt x="3751" y="1322"/>
                  </a:cubicBezTo>
                  <a:cubicBezTo>
                    <a:pt x="3781" y="1340"/>
                    <a:pt x="3816" y="1349"/>
                    <a:pt x="3849" y="1349"/>
                  </a:cubicBezTo>
                  <a:cubicBezTo>
                    <a:pt x="3882" y="1349"/>
                    <a:pt x="3912" y="1340"/>
                    <a:pt x="3930" y="1322"/>
                  </a:cubicBezTo>
                  <a:lnTo>
                    <a:pt x="4453" y="989"/>
                  </a:lnTo>
                  <a:cubicBezTo>
                    <a:pt x="4469" y="978"/>
                    <a:pt x="4483" y="973"/>
                    <a:pt x="4497" y="973"/>
                  </a:cubicBezTo>
                  <a:cubicBezTo>
                    <a:pt x="4513" y="973"/>
                    <a:pt x="4529" y="981"/>
                    <a:pt x="4549" y="1001"/>
                  </a:cubicBezTo>
                  <a:lnTo>
                    <a:pt x="4787" y="1239"/>
                  </a:lnTo>
                  <a:cubicBezTo>
                    <a:pt x="4811" y="1263"/>
                    <a:pt x="4811" y="1299"/>
                    <a:pt x="4799" y="1322"/>
                  </a:cubicBezTo>
                  <a:lnTo>
                    <a:pt x="4453" y="1846"/>
                  </a:lnTo>
                  <a:cubicBezTo>
                    <a:pt x="4430" y="1906"/>
                    <a:pt x="4406" y="1965"/>
                    <a:pt x="4453" y="2025"/>
                  </a:cubicBezTo>
                  <a:cubicBezTo>
                    <a:pt x="4525" y="2144"/>
                    <a:pt x="4573" y="2275"/>
                    <a:pt x="4620" y="2418"/>
                  </a:cubicBezTo>
                  <a:cubicBezTo>
                    <a:pt x="4632" y="2477"/>
                    <a:pt x="4692" y="2537"/>
                    <a:pt x="4751" y="2537"/>
                  </a:cubicBezTo>
                  <a:lnTo>
                    <a:pt x="5358" y="2656"/>
                  </a:lnTo>
                  <a:cubicBezTo>
                    <a:pt x="5394" y="2656"/>
                    <a:pt x="5418" y="2680"/>
                    <a:pt x="5418" y="2727"/>
                  </a:cubicBezTo>
                  <a:lnTo>
                    <a:pt x="5418" y="3049"/>
                  </a:lnTo>
                  <a:cubicBezTo>
                    <a:pt x="5418" y="3085"/>
                    <a:pt x="5394" y="3108"/>
                    <a:pt x="5358" y="3132"/>
                  </a:cubicBezTo>
                  <a:lnTo>
                    <a:pt x="4751" y="3251"/>
                  </a:lnTo>
                  <a:cubicBezTo>
                    <a:pt x="4692" y="3263"/>
                    <a:pt x="4632" y="3311"/>
                    <a:pt x="4620" y="3370"/>
                  </a:cubicBezTo>
                  <a:cubicBezTo>
                    <a:pt x="4573" y="3501"/>
                    <a:pt x="4525" y="3632"/>
                    <a:pt x="4453" y="3751"/>
                  </a:cubicBezTo>
                  <a:cubicBezTo>
                    <a:pt x="4430" y="3811"/>
                    <a:pt x="4430" y="3882"/>
                    <a:pt x="4453" y="3930"/>
                  </a:cubicBezTo>
                  <a:lnTo>
                    <a:pt x="4799" y="4454"/>
                  </a:lnTo>
                  <a:cubicBezTo>
                    <a:pt x="4811" y="4478"/>
                    <a:pt x="4811" y="4513"/>
                    <a:pt x="4787" y="4537"/>
                  </a:cubicBezTo>
                  <a:lnTo>
                    <a:pt x="4549" y="4775"/>
                  </a:lnTo>
                  <a:cubicBezTo>
                    <a:pt x="4526" y="4798"/>
                    <a:pt x="4508" y="4806"/>
                    <a:pt x="4489" y="4806"/>
                  </a:cubicBezTo>
                  <a:cubicBezTo>
                    <a:pt x="4478" y="4806"/>
                    <a:pt x="4467" y="4803"/>
                    <a:pt x="4453" y="4799"/>
                  </a:cubicBezTo>
                  <a:lnTo>
                    <a:pt x="3930" y="4454"/>
                  </a:lnTo>
                  <a:cubicBezTo>
                    <a:pt x="3898" y="4435"/>
                    <a:pt x="3866" y="4422"/>
                    <a:pt x="3834" y="4422"/>
                  </a:cubicBezTo>
                  <a:cubicBezTo>
                    <a:pt x="3806" y="4422"/>
                    <a:pt x="3779" y="4432"/>
                    <a:pt x="3751" y="4454"/>
                  </a:cubicBezTo>
                  <a:cubicBezTo>
                    <a:pt x="3632" y="4525"/>
                    <a:pt x="3501" y="4573"/>
                    <a:pt x="3370" y="4621"/>
                  </a:cubicBezTo>
                  <a:cubicBezTo>
                    <a:pt x="3310" y="4632"/>
                    <a:pt x="3251" y="4692"/>
                    <a:pt x="3251" y="4751"/>
                  </a:cubicBezTo>
                  <a:lnTo>
                    <a:pt x="3132" y="5359"/>
                  </a:lnTo>
                  <a:cubicBezTo>
                    <a:pt x="3132" y="5394"/>
                    <a:pt x="3096" y="5418"/>
                    <a:pt x="3060" y="5418"/>
                  </a:cubicBezTo>
                  <a:lnTo>
                    <a:pt x="2727" y="5418"/>
                  </a:lnTo>
                  <a:cubicBezTo>
                    <a:pt x="2703" y="5418"/>
                    <a:pt x="2668" y="5394"/>
                    <a:pt x="2656" y="5359"/>
                  </a:cubicBezTo>
                  <a:lnTo>
                    <a:pt x="2537" y="4751"/>
                  </a:lnTo>
                  <a:cubicBezTo>
                    <a:pt x="2525" y="4692"/>
                    <a:pt x="2477" y="4632"/>
                    <a:pt x="2417" y="4621"/>
                  </a:cubicBezTo>
                  <a:cubicBezTo>
                    <a:pt x="2287" y="4573"/>
                    <a:pt x="2144" y="4525"/>
                    <a:pt x="2025" y="4454"/>
                  </a:cubicBezTo>
                  <a:cubicBezTo>
                    <a:pt x="1995" y="4436"/>
                    <a:pt x="1962" y="4427"/>
                    <a:pt x="1931" y="4427"/>
                  </a:cubicBezTo>
                  <a:cubicBezTo>
                    <a:pt x="1900" y="4427"/>
                    <a:pt x="1870" y="4436"/>
                    <a:pt x="1846" y="4454"/>
                  </a:cubicBezTo>
                  <a:lnTo>
                    <a:pt x="1334" y="4799"/>
                  </a:lnTo>
                  <a:cubicBezTo>
                    <a:pt x="1321" y="4803"/>
                    <a:pt x="1309" y="4806"/>
                    <a:pt x="1298" y="4806"/>
                  </a:cubicBezTo>
                  <a:cubicBezTo>
                    <a:pt x="1279" y="4806"/>
                    <a:pt x="1261" y="4798"/>
                    <a:pt x="1239" y="4775"/>
                  </a:cubicBezTo>
                  <a:lnTo>
                    <a:pt x="1001" y="4537"/>
                  </a:lnTo>
                  <a:cubicBezTo>
                    <a:pt x="977" y="4513"/>
                    <a:pt x="977" y="4478"/>
                    <a:pt x="989" y="4454"/>
                  </a:cubicBezTo>
                  <a:lnTo>
                    <a:pt x="1322" y="3930"/>
                  </a:lnTo>
                  <a:cubicBezTo>
                    <a:pt x="1358" y="3870"/>
                    <a:pt x="1370" y="3811"/>
                    <a:pt x="1322" y="3751"/>
                  </a:cubicBezTo>
                  <a:cubicBezTo>
                    <a:pt x="1251" y="3632"/>
                    <a:pt x="1215" y="3501"/>
                    <a:pt x="1167" y="3370"/>
                  </a:cubicBezTo>
                  <a:cubicBezTo>
                    <a:pt x="1144" y="3311"/>
                    <a:pt x="1084" y="3251"/>
                    <a:pt x="1024" y="3251"/>
                  </a:cubicBezTo>
                  <a:lnTo>
                    <a:pt x="417" y="3132"/>
                  </a:lnTo>
                  <a:cubicBezTo>
                    <a:pt x="393" y="3132"/>
                    <a:pt x="358" y="3097"/>
                    <a:pt x="358" y="3049"/>
                  </a:cubicBezTo>
                  <a:lnTo>
                    <a:pt x="358" y="2727"/>
                  </a:lnTo>
                  <a:cubicBezTo>
                    <a:pt x="358" y="2692"/>
                    <a:pt x="393" y="2668"/>
                    <a:pt x="417" y="2656"/>
                  </a:cubicBezTo>
                  <a:lnTo>
                    <a:pt x="465" y="2632"/>
                  </a:lnTo>
                  <a:cubicBezTo>
                    <a:pt x="548" y="2620"/>
                    <a:pt x="632" y="2525"/>
                    <a:pt x="596" y="2430"/>
                  </a:cubicBezTo>
                  <a:cubicBezTo>
                    <a:pt x="586" y="2352"/>
                    <a:pt x="520" y="2289"/>
                    <a:pt x="444" y="2289"/>
                  </a:cubicBezTo>
                  <a:cubicBezTo>
                    <a:pt x="428" y="2289"/>
                    <a:pt x="410" y="2292"/>
                    <a:pt x="393" y="2299"/>
                  </a:cubicBezTo>
                  <a:lnTo>
                    <a:pt x="346" y="2311"/>
                  </a:lnTo>
                  <a:cubicBezTo>
                    <a:pt x="155" y="2358"/>
                    <a:pt x="1" y="2513"/>
                    <a:pt x="1" y="2727"/>
                  </a:cubicBezTo>
                  <a:lnTo>
                    <a:pt x="1" y="3049"/>
                  </a:lnTo>
                  <a:cubicBezTo>
                    <a:pt x="1" y="3251"/>
                    <a:pt x="155" y="3430"/>
                    <a:pt x="346" y="3466"/>
                  </a:cubicBezTo>
                  <a:lnTo>
                    <a:pt x="846" y="3573"/>
                  </a:lnTo>
                  <a:cubicBezTo>
                    <a:pt x="882" y="3668"/>
                    <a:pt x="929" y="3751"/>
                    <a:pt x="953" y="3847"/>
                  </a:cubicBezTo>
                  <a:lnTo>
                    <a:pt x="679" y="4275"/>
                  </a:lnTo>
                  <a:cubicBezTo>
                    <a:pt x="572" y="4442"/>
                    <a:pt x="584" y="4656"/>
                    <a:pt x="727" y="4811"/>
                  </a:cubicBezTo>
                  <a:lnTo>
                    <a:pt x="977" y="5049"/>
                  </a:lnTo>
                  <a:cubicBezTo>
                    <a:pt x="1055" y="5127"/>
                    <a:pt x="1163" y="5172"/>
                    <a:pt x="1278" y="5172"/>
                  </a:cubicBezTo>
                  <a:cubicBezTo>
                    <a:pt x="1356" y="5172"/>
                    <a:pt x="1436" y="5152"/>
                    <a:pt x="1513" y="5109"/>
                  </a:cubicBezTo>
                  <a:lnTo>
                    <a:pt x="1941" y="4823"/>
                  </a:lnTo>
                  <a:cubicBezTo>
                    <a:pt x="2025" y="4871"/>
                    <a:pt x="2120" y="4894"/>
                    <a:pt x="2203" y="4930"/>
                  </a:cubicBezTo>
                  <a:lnTo>
                    <a:pt x="2310" y="5430"/>
                  </a:lnTo>
                  <a:cubicBezTo>
                    <a:pt x="2358" y="5633"/>
                    <a:pt x="2513" y="5775"/>
                    <a:pt x="2727" y="5775"/>
                  </a:cubicBezTo>
                  <a:lnTo>
                    <a:pt x="3060" y="5775"/>
                  </a:lnTo>
                  <a:cubicBezTo>
                    <a:pt x="3251" y="5775"/>
                    <a:pt x="3430" y="5633"/>
                    <a:pt x="3465" y="5430"/>
                  </a:cubicBezTo>
                  <a:lnTo>
                    <a:pt x="3572" y="4930"/>
                  </a:lnTo>
                  <a:cubicBezTo>
                    <a:pt x="3668" y="4894"/>
                    <a:pt x="3751" y="4859"/>
                    <a:pt x="3846" y="4823"/>
                  </a:cubicBezTo>
                  <a:lnTo>
                    <a:pt x="4275" y="5109"/>
                  </a:lnTo>
                  <a:cubicBezTo>
                    <a:pt x="4344" y="5153"/>
                    <a:pt x="4422" y="5175"/>
                    <a:pt x="4500" y="5175"/>
                  </a:cubicBezTo>
                  <a:cubicBezTo>
                    <a:pt x="4610" y="5175"/>
                    <a:pt x="4720" y="5132"/>
                    <a:pt x="4811" y="5049"/>
                  </a:cubicBezTo>
                  <a:lnTo>
                    <a:pt x="5049" y="4811"/>
                  </a:lnTo>
                  <a:cubicBezTo>
                    <a:pt x="5180" y="4680"/>
                    <a:pt x="5215" y="4454"/>
                    <a:pt x="5108" y="4275"/>
                  </a:cubicBezTo>
                  <a:lnTo>
                    <a:pt x="4823" y="3847"/>
                  </a:lnTo>
                  <a:cubicBezTo>
                    <a:pt x="4870" y="3751"/>
                    <a:pt x="4894" y="3668"/>
                    <a:pt x="4930" y="3573"/>
                  </a:cubicBezTo>
                  <a:lnTo>
                    <a:pt x="5442" y="3466"/>
                  </a:lnTo>
                  <a:cubicBezTo>
                    <a:pt x="5632" y="3430"/>
                    <a:pt x="5775" y="3263"/>
                    <a:pt x="5775" y="3049"/>
                  </a:cubicBezTo>
                  <a:lnTo>
                    <a:pt x="5775" y="2727"/>
                  </a:lnTo>
                  <a:cubicBezTo>
                    <a:pt x="5775" y="2513"/>
                    <a:pt x="5644" y="2358"/>
                    <a:pt x="5454" y="2311"/>
                  </a:cubicBezTo>
                  <a:lnTo>
                    <a:pt x="4942" y="2204"/>
                  </a:lnTo>
                  <a:cubicBezTo>
                    <a:pt x="4918" y="2120"/>
                    <a:pt x="4870" y="2025"/>
                    <a:pt x="4846" y="1942"/>
                  </a:cubicBezTo>
                  <a:lnTo>
                    <a:pt x="5120" y="1501"/>
                  </a:lnTo>
                  <a:cubicBezTo>
                    <a:pt x="5227" y="1346"/>
                    <a:pt x="5215" y="1120"/>
                    <a:pt x="5061" y="965"/>
                  </a:cubicBezTo>
                  <a:lnTo>
                    <a:pt x="4823" y="727"/>
                  </a:lnTo>
                  <a:cubicBezTo>
                    <a:pt x="4745" y="650"/>
                    <a:pt x="4634" y="610"/>
                    <a:pt x="4520" y="610"/>
                  </a:cubicBezTo>
                  <a:cubicBezTo>
                    <a:pt x="4441" y="610"/>
                    <a:pt x="4360" y="629"/>
                    <a:pt x="4287" y="668"/>
                  </a:cubicBezTo>
                  <a:lnTo>
                    <a:pt x="3858" y="953"/>
                  </a:lnTo>
                  <a:cubicBezTo>
                    <a:pt x="3763" y="906"/>
                    <a:pt x="3680" y="882"/>
                    <a:pt x="3596" y="846"/>
                  </a:cubicBezTo>
                  <a:lnTo>
                    <a:pt x="3489" y="346"/>
                  </a:lnTo>
                  <a:cubicBezTo>
                    <a:pt x="3441" y="156"/>
                    <a:pt x="3275" y="1"/>
                    <a:pt x="30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" name="Google Shape;716;gf2ac03fca5_2_1714"/>
            <p:cNvSpPr/>
            <p:nvPr/>
          </p:nvSpPr>
          <p:spPr>
            <a:xfrm>
              <a:off x="3326526" y="4036907"/>
              <a:ext cx="62541" cy="62573"/>
            </a:xfrm>
            <a:custGeom>
              <a:rect b="b" l="l" r="r" t="t"/>
              <a:pathLst>
                <a:path extrusionOk="0" h="1966" w="1965">
                  <a:moveTo>
                    <a:pt x="977" y="1"/>
                  </a:moveTo>
                  <a:cubicBezTo>
                    <a:pt x="441" y="1"/>
                    <a:pt x="0" y="453"/>
                    <a:pt x="0" y="989"/>
                  </a:cubicBezTo>
                  <a:cubicBezTo>
                    <a:pt x="0" y="1525"/>
                    <a:pt x="441" y="1965"/>
                    <a:pt x="977" y="1965"/>
                  </a:cubicBezTo>
                  <a:cubicBezTo>
                    <a:pt x="1203" y="1965"/>
                    <a:pt x="1417" y="1894"/>
                    <a:pt x="1572" y="1763"/>
                  </a:cubicBezTo>
                  <a:cubicBezTo>
                    <a:pt x="1655" y="1703"/>
                    <a:pt x="1667" y="1596"/>
                    <a:pt x="1608" y="1501"/>
                  </a:cubicBezTo>
                  <a:cubicBezTo>
                    <a:pt x="1574" y="1461"/>
                    <a:pt x="1525" y="1439"/>
                    <a:pt x="1473" y="1439"/>
                  </a:cubicBezTo>
                  <a:cubicBezTo>
                    <a:pt x="1434" y="1439"/>
                    <a:pt x="1394" y="1452"/>
                    <a:pt x="1358" y="1477"/>
                  </a:cubicBezTo>
                  <a:cubicBezTo>
                    <a:pt x="1250" y="1561"/>
                    <a:pt x="1119" y="1608"/>
                    <a:pt x="965" y="1608"/>
                  </a:cubicBezTo>
                  <a:cubicBezTo>
                    <a:pt x="619" y="1608"/>
                    <a:pt x="346" y="1322"/>
                    <a:pt x="346" y="977"/>
                  </a:cubicBezTo>
                  <a:cubicBezTo>
                    <a:pt x="346" y="644"/>
                    <a:pt x="619" y="358"/>
                    <a:pt x="977" y="358"/>
                  </a:cubicBezTo>
                  <a:cubicBezTo>
                    <a:pt x="1322" y="358"/>
                    <a:pt x="1608" y="644"/>
                    <a:pt x="1608" y="989"/>
                  </a:cubicBezTo>
                  <a:cubicBezTo>
                    <a:pt x="1608" y="1084"/>
                    <a:pt x="1679" y="1168"/>
                    <a:pt x="1786" y="1168"/>
                  </a:cubicBezTo>
                  <a:cubicBezTo>
                    <a:pt x="1893" y="1168"/>
                    <a:pt x="1965" y="1084"/>
                    <a:pt x="1965" y="989"/>
                  </a:cubicBezTo>
                  <a:cubicBezTo>
                    <a:pt x="1965" y="453"/>
                    <a:pt x="1512" y="1"/>
                    <a:pt x="9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" name="Google Shape;717;gf2ac03fca5_2_1714"/>
            <p:cNvSpPr/>
            <p:nvPr/>
          </p:nvSpPr>
          <p:spPr>
            <a:xfrm>
              <a:off x="3196542" y="3907687"/>
              <a:ext cx="68238" cy="68238"/>
            </a:xfrm>
            <a:custGeom>
              <a:rect b="b" l="l" r="r" t="t"/>
              <a:pathLst>
                <a:path extrusionOk="0" h="2144" w="2144">
                  <a:moveTo>
                    <a:pt x="1072" y="358"/>
                  </a:moveTo>
                  <a:cubicBezTo>
                    <a:pt x="1477" y="358"/>
                    <a:pt x="1786" y="680"/>
                    <a:pt x="1786" y="1072"/>
                  </a:cubicBezTo>
                  <a:cubicBezTo>
                    <a:pt x="1786" y="1477"/>
                    <a:pt x="1465" y="1787"/>
                    <a:pt x="1072" y="1787"/>
                  </a:cubicBezTo>
                  <a:cubicBezTo>
                    <a:pt x="691" y="1787"/>
                    <a:pt x="358" y="1453"/>
                    <a:pt x="358" y="1072"/>
                  </a:cubicBezTo>
                  <a:cubicBezTo>
                    <a:pt x="358" y="668"/>
                    <a:pt x="691" y="358"/>
                    <a:pt x="1072" y="358"/>
                  </a:cubicBezTo>
                  <a:close/>
                  <a:moveTo>
                    <a:pt x="1072" y="1"/>
                  </a:moveTo>
                  <a:cubicBezTo>
                    <a:pt x="477" y="1"/>
                    <a:pt x="0" y="477"/>
                    <a:pt x="0" y="1072"/>
                  </a:cubicBezTo>
                  <a:cubicBezTo>
                    <a:pt x="0" y="1668"/>
                    <a:pt x="477" y="2144"/>
                    <a:pt x="1072" y="2144"/>
                  </a:cubicBezTo>
                  <a:cubicBezTo>
                    <a:pt x="1667" y="2144"/>
                    <a:pt x="2144" y="1656"/>
                    <a:pt x="2144" y="1072"/>
                  </a:cubicBezTo>
                  <a:cubicBezTo>
                    <a:pt x="2144" y="477"/>
                    <a:pt x="1667" y="1"/>
                    <a:pt x="10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18" name="Google Shape;718;gf2ac03fca5_2_1714"/>
          <p:cNvGrpSpPr/>
          <p:nvPr/>
        </p:nvGrpSpPr>
        <p:grpSpPr>
          <a:xfrm>
            <a:off x="3455158" y="1864036"/>
            <a:ext cx="470137" cy="455478"/>
            <a:chOff x="3040984" y="3681059"/>
            <a:chExt cx="356164" cy="355815"/>
          </a:xfrm>
        </p:grpSpPr>
        <p:sp>
          <p:nvSpPr>
            <p:cNvPr id="719" name="Google Shape;719;gf2ac03fca5_2_1714"/>
            <p:cNvSpPr/>
            <p:nvPr/>
          </p:nvSpPr>
          <p:spPr>
            <a:xfrm>
              <a:off x="3040984" y="3681059"/>
              <a:ext cx="356164" cy="355815"/>
            </a:xfrm>
            <a:custGeom>
              <a:rect b="b" l="l" r="r" t="t"/>
              <a:pathLst>
                <a:path extrusionOk="0" h="11205" w="11216">
                  <a:moveTo>
                    <a:pt x="5620" y="0"/>
                  </a:moveTo>
                  <a:cubicBezTo>
                    <a:pt x="4274" y="0"/>
                    <a:pt x="2965" y="488"/>
                    <a:pt x="1953" y="1369"/>
                  </a:cubicBezTo>
                  <a:cubicBezTo>
                    <a:pt x="1881" y="1429"/>
                    <a:pt x="1881" y="1536"/>
                    <a:pt x="1941" y="1608"/>
                  </a:cubicBezTo>
                  <a:cubicBezTo>
                    <a:pt x="1972" y="1645"/>
                    <a:pt x="2016" y="1663"/>
                    <a:pt x="2061" y="1663"/>
                  </a:cubicBezTo>
                  <a:cubicBezTo>
                    <a:pt x="2103" y="1663"/>
                    <a:pt x="2145" y="1648"/>
                    <a:pt x="2179" y="1620"/>
                  </a:cubicBezTo>
                  <a:cubicBezTo>
                    <a:pt x="3131" y="786"/>
                    <a:pt x="4358" y="346"/>
                    <a:pt x="5620" y="346"/>
                  </a:cubicBezTo>
                  <a:cubicBezTo>
                    <a:pt x="7013" y="346"/>
                    <a:pt x="8346" y="893"/>
                    <a:pt x="9335" y="1893"/>
                  </a:cubicBezTo>
                  <a:cubicBezTo>
                    <a:pt x="10335" y="2882"/>
                    <a:pt x="10882" y="4215"/>
                    <a:pt x="10882" y="5608"/>
                  </a:cubicBezTo>
                  <a:cubicBezTo>
                    <a:pt x="10882" y="7013"/>
                    <a:pt x="10335" y="8335"/>
                    <a:pt x="9335" y="9335"/>
                  </a:cubicBezTo>
                  <a:cubicBezTo>
                    <a:pt x="8346" y="10323"/>
                    <a:pt x="7013" y="10883"/>
                    <a:pt x="5620" y="10883"/>
                  </a:cubicBezTo>
                  <a:cubicBezTo>
                    <a:pt x="4215" y="10883"/>
                    <a:pt x="2893" y="10323"/>
                    <a:pt x="1893" y="9335"/>
                  </a:cubicBezTo>
                  <a:cubicBezTo>
                    <a:pt x="893" y="8335"/>
                    <a:pt x="345" y="7013"/>
                    <a:pt x="345" y="5608"/>
                  </a:cubicBezTo>
                  <a:cubicBezTo>
                    <a:pt x="345" y="4298"/>
                    <a:pt x="822" y="3048"/>
                    <a:pt x="1703" y="2084"/>
                  </a:cubicBezTo>
                  <a:cubicBezTo>
                    <a:pt x="1762" y="2012"/>
                    <a:pt x="1762" y="1905"/>
                    <a:pt x="1691" y="1846"/>
                  </a:cubicBezTo>
                  <a:cubicBezTo>
                    <a:pt x="1657" y="1817"/>
                    <a:pt x="1614" y="1802"/>
                    <a:pt x="1573" y="1802"/>
                  </a:cubicBezTo>
                  <a:cubicBezTo>
                    <a:pt x="1528" y="1802"/>
                    <a:pt x="1484" y="1820"/>
                    <a:pt x="1453" y="1858"/>
                  </a:cubicBezTo>
                  <a:cubicBezTo>
                    <a:pt x="512" y="2882"/>
                    <a:pt x="0" y="4227"/>
                    <a:pt x="0" y="5608"/>
                  </a:cubicBezTo>
                  <a:cubicBezTo>
                    <a:pt x="0" y="7096"/>
                    <a:pt x="583" y="8513"/>
                    <a:pt x="1643" y="9573"/>
                  </a:cubicBezTo>
                  <a:cubicBezTo>
                    <a:pt x="2703" y="10621"/>
                    <a:pt x="4096" y="11204"/>
                    <a:pt x="5608" y="11204"/>
                  </a:cubicBezTo>
                  <a:cubicBezTo>
                    <a:pt x="7108" y="11204"/>
                    <a:pt x="8501" y="10621"/>
                    <a:pt x="9561" y="9573"/>
                  </a:cubicBezTo>
                  <a:cubicBezTo>
                    <a:pt x="10620" y="8513"/>
                    <a:pt x="11204" y="7108"/>
                    <a:pt x="11204" y="5608"/>
                  </a:cubicBezTo>
                  <a:cubicBezTo>
                    <a:pt x="11216" y="4096"/>
                    <a:pt x="10632" y="2691"/>
                    <a:pt x="9573" y="1631"/>
                  </a:cubicBezTo>
                  <a:cubicBezTo>
                    <a:pt x="8525" y="572"/>
                    <a:pt x="7120" y="0"/>
                    <a:pt x="56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" name="Google Shape;720;gf2ac03fca5_2_1714"/>
            <p:cNvSpPr/>
            <p:nvPr/>
          </p:nvSpPr>
          <p:spPr>
            <a:xfrm>
              <a:off x="3183120" y="3921508"/>
              <a:ext cx="59414" cy="59382"/>
            </a:xfrm>
            <a:custGeom>
              <a:rect b="b" l="l" r="r" t="t"/>
              <a:pathLst>
                <a:path extrusionOk="0" h="1870" w="1871">
                  <a:moveTo>
                    <a:pt x="929" y="334"/>
                  </a:moveTo>
                  <a:cubicBezTo>
                    <a:pt x="1263" y="334"/>
                    <a:pt x="1549" y="608"/>
                    <a:pt x="1549" y="941"/>
                  </a:cubicBezTo>
                  <a:cubicBezTo>
                    <a:pt x="1549" y="1263"/>
                    <a:pt x="1263" y="1548"/>
                    <a:pt x="929" y="1548"/>
                  </a:cubicBezTo>
                  <a:cubicBezTo>
                    <a:pt x="608" y="1548"/>
                    <a:pt x="334" y="1287"/>
                    <a:pt x="334" y="941"/>
                  </a:cubicBezTo>
                  <a:cubicBezTo>
                    <a:pt x="334" y="596"/>
                    <a:pt x="608" y="334"/>
                    <a:pt x="929" y="334"/>
                  </a:cubicBezTo>
                  <a:close/>
                  <a:moveTo>
                    <a:pt x="929" y="1"/>
                  </a:moveTo>
                  <a:cubicBezTo>
                    <a:pt x="429" y="1"/>
                    <a:pt x="1" y="417"/>
                    <a:pt x="1" y="941"/>
                  </a:cubicBezTo>
                  <a:cubicBezTo>
                    <a:pt x="1" y="1453"/>
                    <a:pt x="417" y="1870"/>
                    <a:pt x="929" y="1870"/>
                  </a:cubicBezTo>
                  <a:cubicBezTo>
                    <a:pt x="1191" y="1870"/>
                    <a:pt x="1430" y="1775"/>
                    <a:pt x="1608" y="1596"/>
                  </a:cubicBezTo>
                  <a:cubicBezTo>
                    <a:pt x="1787" y="1417"/>
                    <a:pt x="1870" y="1179"/>
                    <a:pt x="1870" y="941"/>
                  </a:cubicBezTo>
                  <a:cubicBezTo>
                    <a:pt x="1870" y="679"/>
                    <a:pt x="1763" y="453"/>
                    <a:pt x="1584" y="263"/>
                  </a:cubicBezTo>
                  <a:cubicBezTo>
                    <a:pt x="1406" y="108"/>
                    <a:pt x="1191" y="1"/>
                    <a:pt x="92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" name="Google Shape;721;gf2ac03fca5_2_1714"/>
            <p:cNvSpPr/>
            <p:nvPr/>
          </p:nvSpPr>
          <p:spPr>
            <a:xfrm>
              <a:off x="3149110" y="3735868"/>
              <a:ext cx="141056" cy="174716"/>
            </a:xfrm>
            <a:custGeom>
              <a:rect b="b" l="l" r="r" t="t"/>
              <a:pathLst>
                <a:path extrusionOk="0" h="5502" w="4442">
                  <a:moveTo>
                    <a:pt x="2143" y="1"/>
                  </a:moveTo>
                  <a:cubicBezTo>
                    <a:pt x="1322" y="1"/>
                    <a:pt x="810" y="286"/>
                    <a:pt x="536" y="501"/>
                  </a:cubicBezTo>
                  <a:cubicBezTo>
                    <a:pt x="191" y="786"/>
                    <a:pt x="0" y="1156"/>
                    <a:pt x="0" y="1513"/>
                  </a:cubicBezTo>
                  <a:cubicBezTo>
                    <a:pt x="0" y="1739"/>
                    <a:pt x="84" y="1941"/>
                    <a:pt x="262" y="2084"/>
                  </a:cubicBezTo>
                  <a:cubicBezTo>
                    <a:pt x="393" y="2203"/>
                    <a:pt x="596" y="2263"/>
                    <a:pt x="774" y="2263"/>
                  </a:cubicBezTo>
                  <a:cubicBezTo>
                    <a:pt x="1084" y="2263"/>
                    <a:pt x="1227" y="2049"/>
                    <a:pt x="1334" y="1894"/>
                  </a:cubicBezTo>
                  <a:cubicBezTo>
                    <a:pt x="1465" y="1679"/>
                    <a:pt x="1596" y="1489"/>
                    <a:pt x="2108" y="1489"/>
                  </a:cubicBezTo>
                  <a:cubicBezTo>
                    <a:pt x="2286" y="1489"/>
                    <a:pt x="2858" y="1525"/>
                    <a:pt x="2858" y="2001"/>
                  </a:cubicBezTo>
                  <a:cubicBezTo>
                    <a:pt x="2858" y="2358"/>
                    <a:pt x="2512" y="2632"/>
                    <a:pt x="2227" y="2858"/>
                  </a:cubicBezTo>
                  <a:cubicBezTo>
                    <a:pt x="2155" y="2918"/>
                    <a:pt x="2072" y="2965"/>
                    <a:pt x="2024" y="3025"/>
                  </a:cubicBezTo>
                  <a:cubicBezTo>
                    <a:pt x="1679" y="3323"/>
                    <a:pt x="1286" y="3763"/>
                    <a:pt x="1286" y="4668"/>
                  </a:cubicBezTo>
                  <a:cubicBezTo>
                    <a:pt x="1286" y="5180"/>
                    <a:pt x="1405" y="5501"/>
                    <a:pt x="2000" y="5501"/>
                  </a:cubicBezTo>
                  <a:cubicBezTo>
                    <a:pt x="2274" y="5501"/>
                    <a:pt x="2465" y="5442"/>
                    <a:pt x="2596" y="5323"/>
                  </a:cubicBezTo>
                  <a:cubicBezTo>
                    <a:pt x="2703" y="5216"/>
                    <a:pt x="2762" y="5085"/>
                    <a:pt x="2762" y="4918"/>
                  </a:cubicBezTo>
                  <a:cubicBezTo>
                    <a:pt x="2762" y="4430"/>
                    <a:pt x="2762" y="4192"/>
                    <a:pt x="3263" y="3787"/>
                  </a:cubicBezTo>
                  <a:lnTo>
                    <a:pt x="3286" y="3787"/>
                  </a:lnTo>
                  <a:cubicBezTo>
                    <a:pt x="3298" y="3775"/>
                    <a:pt x="3322" y="3763"/>
                    <a:pt x="3358" y="3727"/>
                  </a:cubicBezTo>
                  <a:cubicBezTo>
                    <a:pt x="3429" y="3680"/>
                    <a:pt x="3453" y="3573"/>
                    <a:pt x="3393" y="3489"/>
                  </a:cubicBezTo>
                  <a:cubicBezTo>
                    <a:pt x="3360" y="3449"/>
                    <a:pt x="3311" y="3427"/>
                    <a:pt x="3261" y="3427"/>
                  </a:cubicBezTo>
                  <a:cubicBezTo>
                    <a:pt x="3224" y="3427"/>
                    <a:pt x="3186" y="3440"/>
                    <a:pt x="3155" y="3465"/>
                  </a:cubicBezTo>
                  <a:cubicBezTo>
                    <a:pt x="3120" y="3477"/>
                    <a:pt x="3108" y="3513"/>
                    <a:pt x="3072" y="3525"/>
                  </a:cubicBezTo>
                  <a:lnTo>
                    <a:pt x="3060" y="3525"/>
                  </a:lnTo>
                  <a:cubicBezTo>
                    <a:pt x="2465" y="3989"/>
                    <a:pt x="2429" y="4346"/>
                    <a:pt x="2429" y="4906"/>
                  </a:cubicBezTo>
                  <a:cubicBezTo>
                    <a:pt x="2429" y="4977"/>
                    <a:pt x="2429" y="5156"/>
                    <a:pt x="2000" y="5156"/>
                  </a:cubicBezTo>
                  <a:cubicBezTo>
                    <a:pt x="1798" y="5156"/>
                    <a:pt x="1739" y="5120"/>
                    <a:pt x="1703" y="5085"/>
                  </a:cubicBezTo>
                  <a:cubicBezTo>
                    <a:pt x="1643" y="5025"/>
                    <a:pt x="1619" y="4882"/>
                    <a:pt x="1619" y="4656"/>
                  </a:cubicBezTo>
                  <a:cubicBezTo>
                    <a:pt x="1619" y="3882"/>
                    <a:pt x="1929" y="3513"/>
                    <a:pt x="2227" y="3251"/>
                  </a:cubicBezTo>
                  <a:cubicBezTo>
                    <a:pt x="2286" y="3215"/>
                    <a:pt x="2346" y="3156"/>
                    <a:pt x="2417" y="3108"/>
                  </a:cubicBezTo>
                  <a:cubicBezTo>
                    <a:pt x="2762" y="2858"/>
                    <a:pt x="3179" y="2525"/>
                    <a:pt x="3179" y="1989"/>
                  </a:cubicBezTo>
                  <a:cubicBezTo>
                    <a:pt x="3179" y="1465"/>
                    <a:pt x="2762" y="1144"/>
                    <a:pt x="2108" y="1144"/>
                  </a:cubicBezTo>
                  <a:cubicBezTo>
                    <a:pt x="1417" y="1144"/>
                    <a:pt x="1215" y="1453"/>
                    <a:pt x="1048" y="1691"/>
                  </a:cubicBezTo>
                  <a:cubicBezTo>
                    <a:pt x="941" y="1858"/>
                    <a:pt x="881" y="1918"/>
                    <a:pt x="750" y="1918"/>
                  </a:cubicBezTo>
                  <a:cubicBezTo>
                    <a:pt x="572" y="1918"/>
                    <a:pt x="322" y="1810"/>
                    <a:pt x="322" y="1513"/>
                  </a:cubicBezTo>
                  <a:cubicBezTo>
                    <a:pt x="322" y="1322"/>
                    <a:pt x="429" y="1025"/>
                    <a:pt x="738" y="775"/>
                  </a:cubicBezTo>
                  <a:cubicBezTo>
                    <a:pt x="977" y="572"/>
                    <a:pt x="1405" y="334"/>
                    <a:pt x="2131" y="334"/>
                  </a:cubicBezTo>
                  <a:cubicBezTo>
                    <a:pt x="3298" y="334"/>
                    <a:pt x="4120" y="953"/>
                    <a:pt x="4120" y="1822"/>
                  </a:cubicBezTo>
                  <a:cubicBezTo>
                    <a:pt x="4120" y="2227"/>
                    <a:pt x="3941" y="2644"/>
                    <a:pt x="3596" y="3037"/>
                  </a:cubicBezTo>
                  <a:cubicBezTo>
                    <a:pt x="3524" y="3096"/>
                    <a:pt x="3536" y="3203"/>
                    <a:pt x="3596" y="3263"/>
                  </a:cubicBezTo>
                  <a:cubicBezTo>
                    <a:pt x="3629" y="3290"/>
                    <a:pt x="3669" y="3305"/>
                    <a:pt x="3709" y="3305"/>
                  </a:cubicBezTo>
                  <a:cubicBezTo>
                    <a:pt x="3755" y="3305"/>
                    <a:pt x="3802" y="3284"/>
                    <a:pt x="3834" y="3239"/>
                  </a:cubicBezTo>
                  <a:cubicBezTo>
                    <a:pt x="4239" y="2787"/>
                    <a:pt x="4441" y="2310"/>
                    <a:pt x="4441" y="1810"/>
                  </a:cubicBezTo>
                  <a:cubicBezTo>
                    <a:pt x="4441" y="1287"/>
                    <a:pt x="4203" y="834"/>
                    <a:pt x="3786" y="501"/>
                  </a:cubicBezTo>
                  <a:cubicBezTo>
                    <a:pt x="3370" y="179"/>
                    <a:pt x="2798" y="1"/>
                    <a:pt x="21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22" name="Google Shape;722;gf2ac03fca5_2_1714"/>
          <p:cNvGrpSpPr/>
          <p:nvPr/>
        </p:nvGrpSpPr>
        <p:grpSpPr>
          <a:xfrm>
            <a:off x="5236298" y="1864020"/>
            <a:ext cx="470161" cy="455496"/>
            <a:chOff x="4675986" y="2745684"/>
            <a:chExt cx="381346" cy="368644"/>
          </a:xfrm>
        </p:grpSpPr>
        <p:sp>
          <p:nvSpPr>
            <p:cNvPr id="723" name="Google Shape;723;gf2ac03fca5_2_1714"/>
            <p:cNvSpPr/>
            <p:nvPr/>
          </p:nvSpPr>
          <p:spPr>
            <a:xfrm>
              <a:off x="4828918" y="2895345"/>
              <a:ext cx="69226" cy="69258"/>
            </a:xfrm>
            <a:custGeom>
              <a:rect b="b" l="l" r="r" t="t"/>
              <a:pathLst>
                <a:path extrusionOk="0" h="2181" w="2180">
                  <a:moveTo>
                    <a:pt x="1100" y="1"/>
                  </a:moveTo>
                  <a:cubicBezTo>
                    <a:pt x="535" y="1"/>
                    <a:pt x="1" y="443"/>
                    <a:pt x="1" y="1098"/>
                  </a:cubicBezTo>
                  <a:cubicBezTo>
                    <a:pt x="1" y="1705"/>
                    <a:pt x="501" y="2181"/>
                    <a:pt x="1096" y="2181"/>
                  </a:cubicBezTo>
                  <a:cubicBezTo>
                    <a:pt x="1703" y="2181"/>
                    <a:pt x="2180" y="1693"/>
                    <a:pt x="2180" y="1098"/>
                  </a:cubicBezTo>
                  <a:cubicBezTo>
                    <a:pt x="2180" y="1014"/>
                    <a:pt x="2180" y="955"/>
                    <a:pt x="2168" y="895"/>
                  </a:cubicBezTo>
                  <a:cubicBezTo>
                    <a:pt x="2146" y="819"/>
                    <a:pt x="2074" y="763"/>
                    <a:pt x="1989" y="763"/>
                  </a:cubicBezTo>
                  <a:cubicBezTo>
                    <a:pt x="1981" y="763"/>
                    <a:pt x="1973" y="763"/>
                    <a:pt x="1965" y="764"/>
                  </a:cubicBezTo>
                  <a:cubicBezTo>
                    <a:pt x="1882" y="776"/>
                    <a:pt x="1822" y="871"/>
                    <a:pt x="1834" y="955"/>
                  </a:cubicBezTo>
                  <a:cubicBezTo>
                    <a:pt x="1915" y="1442"/>
                    <a:pt x="1524" y="1834"/>
                    <a:pt x="1092" y="1834"/>
                  </a:cubicBezTo>
                  <a:cubicBezTo>
                    <a:pt x="954" y="1834"/>
                    <a:pt x="812" y="1794"/>
                    <a:pt x="679" y="1705"/>
                  </a:cubicBezTo>
                  <a:cubicBezTo>
                    <a:pt x="60" y="1288"/>
                    <a:pt x="358" y="336"/>
                    <a:pt x="1096" y="336"/>
                  </a:cubicBezTo>
                  <a:cubicBezTo>
                    <a:pt x="1251" y="336"/>
                    <a:pt x="1418" y="395"/>
                    <a:pt x="1548" y="502"/>
                  </a:cubicBezTo>
                  <a:cubicBezTo>
                    <a:pt x="1581" y="525"/>
                    <a:pt x="1615" y="536"/>
                    <a:pt x="1649" y="536"/>
                  </a:cubicBezTo>
                  <a:cubicBezTo>
                    <a:pt x="1701" y="536"/>
                    <a:pt x="1750" y="510"/>
                    <a:pt x="1787" y="466"/>
                  </a:cubicBezTo>
                  <a:cubicBezTo>
                    <a:pt x="1846" y="395"/>
                    <a:pt x="1834" y="288"/>
                    <a:pt x="1763" y="228"/>
                  </a:cubicBezTo>
                  <a:cubicBezTo>
                    <a:pt x="1558" y="72"/>
                    <a:pt x="1327" y="1"/>
                    <a:pt x="11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" name="Google Shape;724;gf2ac03fca5_2_1714"/>
            <p:cNvSpPr/>
            <p:nvPr/>
          </p:nvSpPr>
          <p:spPr>
            <a:xfrm>
              <a:off x="4675986" y="2745684"/>
              <a:ext cx="381346" cy="368644"/>
            </a:xfrm>
            <a:custGeom>
              <a:rect b="b" l="l" r="r" t="t"/>
              <a:pathLst>
                <a:path extrusionOk="0" h="11609" w="12009">
                  <a:moveTo>
                    <a:pt x="1049" y="2188"/>
                  </a:moveTo>
                  <a:cubicBezTo>
                    <a:pt x="1173" y="2188"/>
                    <a:pt x="1299" y="2229"/>
                    <a:pt x="1411" y="2322"/>
                  </a:cubicBezTo>
                  <a:cubicBezTo>
                    <a:pt x="1650" y="2512"/>
                    <a:pt x="1697" y="2846"/>
                    <a:pt x="1531" y="3096"/>
                  </a:cubicBezTo>
                  <a:cubicBezTo>
                    <a:pt x="1413" y="3272"/>
                    <a:pt x="1231" y="3354"/>
                    <a:pt x="1049" y="3354"/>
                  </a:cubicBezTo>
                  <a:cubicBezTo>
                    <a:pt x="791" y="3354"/>
                    <a:pt x="534" y="3188"/>
                    <a:pt x="471" y="2893"/>
                  </a:cubicBezTo>
                  <a:cubicBezTo>
                    <a:pt x="401" y="2493"/>
                    <a:pt x="714" y="2188"/>
                    <a:pt x="1049" y="2188"/>
                  </a:cubicBezTo>
                  <a:close/>
                  <a:moveTo>
                    <a:pt x="4317" y="3036"/>
                  </a:moveTo>
                  <a:cubicBezTo>
                    <a:pt x="4400" y="3084"/>
                    <a:pt x="5472" y="3703"/>
                    <a:pt x="5567" y="3751"/>
                  </a:cubicBezTo>
                  <a:lnTo>
                    <a:pt x="4317" y="4465"/>
                  </a:lnTo>
                  <a:lnTo>
                    <a:pt x="4317" y="3036"/>
                  </a:lnTo>
                  <a:close/>
                  <a:moveTo>
                    <a:pt x="7496" y="3036"/>
                  </a:moveTo>
                  <a:lnTo>
                    <a:pt x="7496" y="4465"/>
                  </a:lnTo>
                  <a:lnTo>
                    <a:pt x="6245" y="3751"/>
                  </a:lnTo>
                  <a:lnTo>
                    <a:pt x="7496" y="3036"/>
                  </a:lnTo>
                  <a:close/>
                  <a:moveTo>
                    <a:pt x="9246" y="2262"/>
                  </a:moveTo>
                  <a:cubicBezTo>
                    <a:pt x="10115" y="2262"/>
                    <a:pt x="10829" y="2965"/>
                    <a:pt x="10829" y="3858"/>
                  </a:cubicBezTo>
                  <a:cubicBezTo>
                    <a:pt x="10829" y="4429"/>
                    <a:pt x="10520" y="4953"/>
                    <a:pt x="10032" y="5239"/>
                  </a:cubicBezTo>
                  <a:lnTo>
                    <a:pt x="9448" y="5572"/>
                  </a:lnTo>
                  <a:cubicBezTo>
                    <a:pt x="9270" y="5477"/>
                    <a:pt x="8055" y="4775"/>
                    <a:pt x="7841" y="4656"/>
                  </a:cubicBezTo>
                  <a:lnTo>
                    <a:pt x="7841" y="2834"/>
                  </a:lnTo>
                  <a:cubicBezTo>
                    <a:pt x="8305" y="2596"/>
                    <a:pt x="8627" y="2262"/>
                    <a:pt x="9246" y="2262"/>
                  </a:cubicBezTo>
                  <a:close/>
                  <a:moveTo>
                    <a:pt x="2565" y="2283"/>
                  </a:moveTo>
                  <a:cubicBezTo>
                    <a:pt x="2837" y="2283"/>
                    <a:pt x="3111" y="2352"/>
                    <a:pt x="3364" y="2489"/>
                  </a:cubicBezTo>
                  <a:cubicBezTo>
                    <a:pt x="3745" y="2715"/>
                    <a:pt x="3602" y="2620"/>
                    <a:pt x="3971" y="2846"/>
                  </a:cubicBezTo>
                  <a:lnTo>
                    <a:pt x="3971" y="4656"/>
                  </a:lnTo>
                  <a:lnTo>
                    <a:pt x="2352" y="5584"/>
                  </a:lnTo>
                  <a:lnTo>
                    <a:pt x="1769" y="5251"/>
                  </a:lnTo>
                  <a:cubicBezTo>
                    <a:pt x="1400" y="5049"/>
                    <a:pt x="1126" y="4703"/>
                    <a:pt x="1030" y="4287"/>
                  </a:cubicBezTo>
                  <a:cubicBezTo>
                    <a:pt x="971" y="4096"/>
                    <a:pt x="947" y="3882"/>
                    <a:pt x="983" y="3691"/>
                  </a:cubicBezTo>
                  <a:lnTo>
                    <a:pt x="983" y="3691"/>
                  </a:lnTo>
                  <a:cubicBezTo>
                    <a:pt x="1005" y="3693"/>
                    <a:pt x="1027" y="3694"/>
                    <a:pt x="1049" y="3694"/>
                  </a:cubicBezTo>
                  <a:cubicBezTo>
                    <a:pt x="1694" y="3694"/>
                    <a:pt x="2153" y="3028"/>
                    <a:pt x="1900" y="2429"/>
                  </a:cubicBezTo>
                  <a:cubicBezTo>
                    <a:pt x="2111" y="2332"/>
                    <a:pt x="2337" y="2283"/>
                    <a:pt x="2565" y="2283"/>
                  </a:cubicBezTo>
                  <a:close/>
                  <a:moveTo>
                    <a:pt x="7841" y="5060"/>
                  </a:moveTo>
                  <a:cubicBezTo>
                    <a:pt x="8008" y="5156"/>
                    <a:pt x="8960" y="5703"/>
                    <a:pt x="9127" y="5787"/>
                  </a:cubicBezTo>
                  <a:lnTo>
                    <a:pt x="7841" y="6513"/>
                  </a:lnTo>
                  <a:lnTo>
                    <a:pt x="7841" y="5060"/>
                  </a:lnTo>
                  <a:close/>
                  <a:moveTo>
                    <a:pt x="3971" y="5060"/>
                  </a:moveTo>
                  <a:lnTo>
                    <a:pt x="3971" y="6525"/>
                  </a:lnTo>
                  <a:lnTo>
                    <a:pt x="2697" y="5787"/>
                  </a:lnTo>
                  <a:lnTo>
                    <a:pt x="3971" y="5060"/>
                  </a:lnTo>
                  <a:close/>
                  <a:moveTo>
                    <a:pt x="5900" y="3965"/>
                  </a:moveTo>
                  <a:lnTo>
                    <a:pt x="7496" y="4870"/>
                  </a:lnTo>
                  <a:lnTo>
                    <a:pt x="7496" y="6715"/>
                  </a:lnTo>
                  <a:lnTo>
                    <a:pt x="5900" y="7620"/>
                  </a:lnTo>
                  <a:lnTo>
                    <a:pt x="4317" y="6715"/>
                  </a:lnTo>
                  <a:lnTo>
                    <a:pt x="4317" y="4870"/>
                  </a:lnTo>
                  <a:lnTo>
                    <a:pt x="5900" y="3965"/>
                  </a:lnTo>
                  <a:close/>
                  <a:moveTo>
                    <a:pt x="4317" y="7120"/>
                  </a:moveTo>
                  <a:lnTo>
                    <a:pt x="5567" y="7835"/>
                  </a:lnTo>
                  <a:lnTo>
                    <a:pt x="4317" y="8549"/>
                  </a:lnTo>
                  <a:lnTo>
                    <a:pt x="4317" y="7120"/>
                  </a:lnTo>
                  <a:close/>
                  <a:moveTo>
                    <a:pt x="7496" y="7108"/>
                  </a:moveTo>
                  <a:lnTo>
                    <a:pt x="7496" y="8549"/>
                  </a:lnTo>
                  <a:cubicBezTo>
                    <a:pt x="7412" y="8501"/>
                    <a:pt x="6341" y="7870"/>
                    <a:pt x="6245" y="7835"/>
                  </a:cubicBezTo>
                  <a:lnTo>
                    <a:pt x="7496" y="7108"/>
                  </a:lnTo>
                  <a:close/>
                  <a:moveTo>
                    <a:pt x="9484" y="5965"/>
                  </a:moveTo>
                  <a:lnTo>
                    <a:pt x="10055" y="6299"/>
                  </a:lnTo>
                  <a:cubicBezTo>
                    <a:pt x="10436" y="6501"/>
                    <a:pt x="10698" y="6846"/>
                    <a:pt x="10806" y="7263"/>
                  </a:cubicBezTo>
                  <a:cubicBezTo>
                    <a:pt x="10853" y="7442"/>
                    <a:pt x="10865" y="7620"/>
                    <a:pt x="10865" y="7799"/>
                  </a:cubicBezTo>
                  <a:cubicBezTo>
                    <a:pt x="10859" y="7799"/>
                    <a:pt x="10853" y="7799"/>
                    <a:pt x="10847" y="7799"/>
                  </a:cubicBezTo>
                  <a:cubicBezTo>
                    <a:pt x="10143" y="7799"/>
                    <a:pt x="9677" y="8506"/>
                    <a:pt x="9972" y="9120"/>
                  </a:cubicBezTo>
                  <a:cubicBezTo>
                    <a:pt x="9748" y="9235"/>
                    <a:pt x="9502" y="9295"/>
                    <a:pt x="9253" y="9295"/>
                  </a:cubicBezTo>
                  <a:cubicBezTo>
                    <a:pt x="8987" y="9295"/>
                    <a:pt x="8718" y="9226"/>
                    <a:pt x="8472" y="9085"/>
                  </a:cubicBezTo>
                  <a:cubicBezTo>
                    <a:pt x="8079" y="8859"/>
                    <a:pt x="8234" y="8942"/>
                    <a:pt x="7853" y="8728"/>
                  </a:cubicBezTo>
                  <a:lnTo>
                    <a:pt x="7853" y="6894"/>
                  </a:lnTo>
                  <a:lnTo>
                    <a:pt x="9484" y="5965"/>
                  </a:lnTo>
                  <a:close/>
                  <a:moveTo>
                    <a:pt x="10799" y="8158"/>
                  </a:moveTo>
                  <a:cubicBezTo>
                    <a:pt x="10910" y="8158"/>
                    <a:pt x="11021" y="8189"/>
                    <a:pt x="11115" y="8251"/>
                  </a:cubicBezTo>
                  <a:cubicBezTo>
                    <a:pt x="11568" y="8549"/>
                    <a:pt x="11413" y="9216"/>
                    <a:pt x="10913" y="9299"/>
                  </a:cubicBezTo>
                  <a:cubicBezTo>
                    <a:pt x="10869" y="9308"/>
                    <a:pt x="10827" y="9312"/>
                    <a:pt x="10786" y="9312"/>
                  </a:cubicBezTo>
                  <a:cubicBezTo>
                    <a:pt x="10343" y="9312"/>
                    <a:pt x="10056" y="8809"/>
                    <a:pt x="10317" y="8406"/>
                  </a:cubicBezTo>
                  <a:cubicBezTo>
                    <a:pt x="10429" y="8243"/>
                    <a:pt x="10614" y="8158"/>
                    <a:pt x="10799" y="8158"/>
                  </a:cubicBezTo>
                  <a:close/>
                  <a:moveTo>
                    <a:pt x="5900" y="8025"/>
                  </a:moveTo>
                  <a:cubicBezTo>
                    <a:pt x="6103" y="8144"/>
                    <a:pt x="7305" y="8823"/>
                    <a:pt x="7496" y="8930"/>
                  </a:cubicBezTo>
                  <a:lnTo>
                    <a:pt x="7496" y="9644"/>
                  </a:lnTo>
                  <a:cubicBezTo>
                    <a:pt x="7496" y="10525"/>
                    <a:pt x="6781" y="11240"/>
                    <a:pt x="5900" y="11240"/>
                  </a:cubicBezTo>
                  <a:cubicBezTo>
                    <a:pt x="5031" y="11240"/>
                    <a:pt x="4317" y="10525"/>
                    <a:pt x="4317" y="9644"/>
                  </a:cubicBezTo>
                  <a:lnTo>
                    <a:pt x="4317" y="8930"/>
                  </a:lnTo>
                  <a:lnTo>
                    <a:pt x="5900" y="8025"/>
                  </a:lnTo>
                  <a:close/>
                  <a:moveTo>
                    <a:pt x="5900" y="0"/>
                  </a:moveTo>
                  <a:cubicBezTo>
                    <a:pt x="4829" y="0"/>
                    <a:pt x="3971" y="869"/>
                    <a:pt x="3971" y="1941"/>
                  </a:cubicBezTo>
                  <a:lnTo>
                    <a:pt x="3971" y="2441"/>
                  </a:lnTo>
                  <a:cubicBezTo>
                    <a:pt x="3686" y="2274"/>
                    <a:pt x="3793" y="2334"/>
                    <a:pt x="3519" y="2191"/>
                  </a:cubicBezTo>
                  <a:cubicBezTo>
                    <a:pt x="3219" y="2016"/>
                    <a:pt x="2890" y="1933"/>
                    <a:pt x="2564" y="1933"/>
                  </a:cubicBezTo>
                  <a:cubicBezTo>
                    <a:pt x="2268" y="1933"/>
                    <a:pt x="1975" y="2001"/>
                    <a:pt x="1709" y="2131"/>
                  </a:cubicBezTo>
                  <a:cubicBezTo>
                    <a:pt x="1515" y="1930"/>
                    <a:pt x="1277" y="1842"/>
                    <a:pt x="1045" y="1842"/>
                  </a:cubicBezTo>
                  <a:cubicBezTo>
                    <a:pt x="508" y="1842"/>
                    <a:pt x="1" y="2313"/>
                    <a:pt x="126" y="2953"/>
                  </a:cubicBezTo>
                  <a:cubicBezTo>
                    <a:pt x="185" y="3251"/>
                    <a:pt x="388" y="3489"/>
                    <a:pt x="638" y="3608"/>
                  </a:cubicBezTo>
                  <a:cubicBezTo>
                    <a:pt x="530" y="4358"/>
                    <a:pt x="888" y="5156"/>
                    <a:pt x="1590" y="5549"/>
                  </a:cubicBezTo>
                  <a:cubicBezTo>
                    <a:pt x="1828" y="5691"/>
                    <a:pt x="1757" y="5644"/>
                    <a:pt x="1995" y="5787"/>
                  </a:cubicBezTo>
                  <a:lnTo>
                    <a:pt x="1590" y="6025"/>
                  </a:lnTo>
                  <a:cubicBezTo>
                    <a:pt x="995" y="6370"/>
                    <a:pt x="626" y="7025"/>
                    <a:pt x="626" y="7716"/>
                  </a:cubicBezTo>
                  <a:cubicBezTo>
                    <a:pt x="626" y="8704"/>
                    <a:pt x="1400" y="9537"/>
                    <a:pt x="2388" y="9632"/>
                  </a:cubicBezTo>
                  <a:lnTo>
                    <a:pt x="2412" y="9632"/>
                  </a:lnTo>
                  <a:cubicBezTo>
                    <a:pt x="2495" y="9632"/>
                    <a:pt x="2566" y="9573"/>
                    <a:pt x="2566" y="9478"/>
                  </a:cubicBezTo>
                  <a:cubicBezTo>
                    <a:pt x="2590" y="9394"/>
                    <a:pt x="2507" y="9299"/>
                    <a:pt x="2424" y="9299"/>
                  </a:cubicBezTo>
                  <a:cubicBezTo>
                    <a:pt x="1602" y="9228"/>
                    <a:pt x="959" y="8549"/>
                    <a:pt x="959" y="7727"/>
                  </a:cubicBezTo>
                  <a:cubicBezTo>
                    <a:pt x="959" y="7144"/>
                    <a:pt x="1281" y="6620"/>
                    <a:pt x="1769" y="6346"/>
                  </a:cubicBezTo>
                  <a:lnTo>
                    <a:pt x="2352" y="6013"/>
                  </a:lnTo>
                  <a:lnTo>
                    <a:pt x="3971" y="6942"/>
                  </a:lnTo>
                  <a:lnTo>
                    <a:pt x="3971" y="8763"/>
                  </a:lnTo>
                  <a:cubicBezTo>
                    <a:pt x="3436" y="9061"/>
                    <a:pt x="3305" y="9168"/>
                    <a:pt x="3031" y="9263"/>
                  </a:cubicBezTo>
                  <a:cubicBezTo>
                    <a:pt x="2947" y="9287"/>
                    <a:pt x="2900" y="9382"/>
                    <a:pt x="2912" y="9466"/>
                  </a:cubicBezTo>
                  <a:cubicBezTo>
                    <a:pt x="2943" y="9549"/>
                    <a:pt x="3011" y="9587"/>
                    <a:pt x="3091" y="9587"/>
                  </a:cubicBezTo>
                  <a:cubicBezTo>
                    <a:pt x="3103" y="9587"/>
                    <a:pt x="3114" y="9586"/>
                    <a:pt x="3126" y="9585"/>
                  </a:cubicBezTo>
                  <a:cubicBezTo>
                    <a:pt x="3436" y="9501"/>
                    <a:pt x="3578" y="9359"/>
                    <a:pt x="3959" y="9168"/>
                  </a:cubicBezTo>
                  <a:lnTo>
                    <a:pt x="3959" y="9680"/>
                  </a:lnTo>
                  <a:cubicBezTo>
                    <a:pt x="3959" y="10752"/>
                    <a:pt x="4817" y="11609"/>
                    <a:pt x="5888" y="11609"/>
                  </a:cubicBezTo>
                  <a:cubicBezTo>
                    <a:pt x="6960" y="11609"/>
                    <a:pt x="7829" y="10752"/>
                    <a:pt x="7829" y="9680"/>
                  </a:cubicBezTo>
                  <a:lnTo>
                    <a:pt x="7829" y="9168"/>
                  </a:lnTo>
                  <a:cubicBezTo>
                    <a:pt x="8317" y="9454"/>
                    <a:pt x="8627" y="9680"/>
                    <a:pt x="9222" y="9680"/>
                  </a:cubicBezTo>
                  <a:cubicBezTo>
                    <a:pt x="9555" y="9680"/>
                    <a:pt x="9865" y="9597"/>
                    <a:pt x="10151" y="9442"/>
                  </a:cubicBezTo>
                  <a:cubicBezTo>
                    <a:pt x="10315" y="9597"/>
                    <a:pt x="10543" y="9696"/>
                    <a:pt x="10788" y="9696"/>
                  </a:cubicBezTo>
                  <a:cubicBezTo>
                    <a:pt x="10845" y="9696"/>
                    <a:pt x="10902" y="9691"/>
                    <a:pt x="10960" y="9680"/>
                  </a:cubicBezTo>
                  <a:cubicBezTo>
                    <a:pt x="11865" y="9466"/>
                    <a:pt x="12008" y="8263"/>
                    <a:pt x="11175" y="7894"/>
                  </a:cubicBezTo>
                  <a:cubicBezTo>
                    <a:pt x="11246" y="7156"/>
                    <a:pt x="10889" y="6406"/>
                    <a:pt x="10210" y="6013"/>
                  </a:cubicBezTo>
                  <a:cubicBezTo>
                    <a:pt x="9972" y="5882"/>
                    <a:pt x="10044" y="5918"/>
                    <a:pt x="9805" y="5775"/>
                  </a:cubicBezTo>
                  <a:lnTo>
                    <a:pt x="10210" y="5537"/>
                  </a:lnTo>
                  <a:cubicBezTo>
                    <a:pt x="11127" y="5001"/>
                    <a:pt x="11460" y="3810"/>
                    <a:pt x="10925" y="2882"/>
                  </a:cubicBezTo>
                  <a:cubicBezTo>
                    <a:pt x="10579" y="2286"/>
                    <a:pt x="9924" y="1917"/>
                    <a:pt x="9246" y="1917"/>
                  </a:cubicBezTo>
                  <a:cubicBezTo>
                    <a:pt x="8531" y="1917"/>
                    <a:pt x="8139" y="2286"/>
                    <a:pt x="7841" y="2429"/>
                  </a:cubicBezTo>
                  <a:cubicBezTo>
                    <a:pt x="7829" y="2012"/>
                    <a:pt x="7865" y="1810"/>
                    <a:pt x="7793" y="1489"/>
                  </a:cubicBezTo>
                  <a:cubicBezTo>
                    <a:pt x="7783" y="1408"/>
                    <a:pt x="7704" y="1352"/>
                    <a:pt x="7629" y="1352"/>
                  </a:cubicBezTo>
                  <a:cubicBezTo>
                    <a:pt x="7616" y="1352"/>
                    <a:pt x="7603" y="1354"/>
                    <a:pt x="7591" y="1358"/>
                  </a:cubicBezTo>
                  <a:cubicBezTo>
                    <a:pt x="7496" y="1369"/>
                    <a:pt x="7436" y="1477"/>
                    <a:pt x="7448" y="1560"/>
                  </a:cubicBezTo>
                  <a:cubicBezTo>
                    <a:pt x="7507" y="1834"/>
                    <a:pt x="7484" y="1989"/>
                    <a:pt x="7496" y="2620"/>
                  </a:cubicBezTo>
                  <a:lnTo>
                    <a:pt x="5900" y="3525"/>
                  </a:lnTo>
                  <a:lnTo>
                    <a:pt x="4317" y="2620"/>
                  </a:lnTo>
                  <a:lnTo>
                    <a:pt x="4317" y="1941"/>
                  </a:lnTo>
                  <a:cubicBezTo>
                    <a:pt x="4317" y="1060"/>
                    <a:pt x="5031" y="346"/>
                    <a:pt x="5900" y="346"/>
                  </a:cubicBezTo>
                  <a:cubicBezTo>
                    <a:pt x="6424" y="346"/>
                    <a:pt x="6912" y="596"/>
                    <a:pt x="7210" y="1024"/>
                  </a:cubicBezTo>
                  <a:cubicBezTo>
                    <a:pt x="7246" y="1075"/>
                    <a:pt x="7301" y="1100"/>
                    <a:pt x="7354" y="1100"/>
                  </a:cubicBezTo>
                  <a:cubicBezTo>
                    <a:pt x="7388" y="1100"/>
                    <a:pt x="7420" y="1090"/>
                    <a:pt x="7448" y="1072"/>
                  </a:cubicBezTo>
                  <a:cubicBezTo>
                    <a:pt x="7531" y="1012"/>
                    <a:pt x="7543" y="905"/>
                    <a:pt x="7496" y="834"/>
                  </a:cubicBezTo>
                  <a:cubicBezTo>
                    <a:pt x="7138" y="310"/>
                    <a:pt x="6543" y="0"/>
                    <a:pt x="59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cxnSp>
        <p:nvCxnSpPr>
          <p:cNvPr id="725" name="Google Shape;725;gf2ac03fca5_2_1714"/>
          <p:cNvCxnSpPr/>
          <p:nvPr/>
        </p:nvCxnSpPr>
        <p:spPr>
          <a:xfrm>
            <a:off x="4155408" y="2091855"/>
            <a:ext cx="8508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726" name="Google Shape;726;gf2ac03fca5_2_1714"/>
          <p:cNvSpPr/>
          <p:nvPr/>
        </p:nvSpPr>
        <p:spPr>
          <a:xfrm>
            <a:off x="4656675" y="3309050"/>
            <a:ext cx="4092300" cy="1658100"/>
          </a:xfrm>
          <a:prstGeom prst="rect">
            <a:avLst/>
          </a:prstGeom>
          <a:solidFill>
            <a:srgbClr val="FFFFFF">
              <a:alpha val="705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7" name="Google Shape;727;gf2ac03fca5_2_1714"/>
          <p:cNvSpPr/>
          <p:nvPr/>
        </p:nvSpPr>
        <p:spPr>
          <a:xfrm>
            <a:off x="625125" y="1241775"/>
            <a:ext cx="8123700" cy="2067300"/>
          </a:xfrm>
          <a:prstGeom prst="rect">
            <a:avLst/>
          </a:prstGeom>
          <a:solidFill>
            <a:srgbClr val="FFFFFF">
              <a:alpha val="705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31" name="Shape 7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2" name="Google Shape;732;gf2ac03fca5_0_108"/>
          <p:cNvSpPr txBox="1"/>
          <p:nvPr/>
        </p:nvSpPr>
        <p:spPr>
          <a:xfrm>
            <a:off x="179125" y="0"/>
            <a:ext cx="8022000" cy="7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900"/>
              </a:spcBef>
              <a:spcAft>
                <a:spcPts val="900"/>
              </a:spcAft>
              <a:buNone/>
            </a:pPr>
            <a:r>
              <a:rPr b="1" lang="en-US" sz="3650">
                <a:solidFill>
                  <a:srgbClr val="666666"/>
                </a:solidFill>
              </a:rPr>
              <a:t>Data exploration</a:t>
            </a:r>
            <a:endParaRPr>
              <a:solidFill>
                <a:srgbClr val="666666"/>
              </a:solidFill>
            </a:endParaRPr>
          </a:p>
        </p:txBody>
      </p:sp>
      <p:pic>
        <p:nvPicPr>
          <p:cNvPr id="733" name="Google Shape;733;gf2ac03fca5_0_10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9150" y="792000"/>
            <a:ext cx="8474250" cy="4092302"/>
          </a:xfrm>
          <a:prstGeom prst="rect">
            <a:avLst/>
          </a:prstGeom>
          <a:noFill/>
          <a:ln>
            <a:noFill/>
          </a:ln>
        </p:spPr>
      </p:pic>
      <p:sp>
        <p:nvSpPr>
          <p:cNvPr id="734" name="Google Shape;734;gf2ac03fca5_0_108"/>
          <p:cNvSpPr/>
          <p:nvPr/>
        </p:nvSpPr>
        <p:spPr>
          <a:xfrm>
            <a:off x="774950" y="4110475"/>
            <a:ext cx="501300" cy="593700"/>
          </a:xfrm>
          <a:prstGeom prst="ellipse">
            <a:avLst/>
          </a:prstGeom>
          <a:noFill/>
          <a:ln cap="flat" cmpd="sng" w="28575">
            <a:solidFill>
              <a:srgbClr val="00FF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</p:txBody>
      </p:sp>
      <p:sp>
        <p:nvSpPr>
          <p:cNvPr id="735" name="Google Shape;735;gf2ac03fca5_0_108"/>
          <p:cNvSpPr/>
          <p:nvPr/>
        </p:nvSpPr>
        <p:spPr>
          <a:xfrm>
            <a:off x="2935625" y="4130575"/>
            <a:ext cx="410100" cy="746400"/>
          </a:xfrm>
          <a:prstGeom prst="ellipse">
            <a:avLst/>
          </a:prstGeom>
          <a:noFill/>
          <a:ln cap="flat" cmpd="sng" w="28575">
            <a:solidFill>
              <a:srgbClr val="00FF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</p:txBody>
      </p:sp>
      <p:sp>
        <p:nvSpPr>
          <p:cNvPr id="736" name="Google Shape;736;gf2ac03fca5_0_108"/>
          <p:cNvSpPr/>
          <p:nvPr/>
        </p:nvSpPr>
        <p:spPr>
          <a:xfrm>
            <a:off x="3655800" y="2293050"/>
            <a:ext cx="2698500" cy="1217100"/>
          </a:xfrm>
          <a:prstGeom prst="ellipse">
            <a:avLst/>
          </a:prstGeom>
          <a:noFill/>
          <a:ln cap="flat" cmpd="sng" w="28575">
            <a:solidFill>
              <a:srgbClr val="00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7" name="Google Shape;737;gf2ac03fca5_0_108"/>
          <p:cNvSpPr/>
          <p:nvPr/>
        </p:nvSpPr>
        <p:spPr>
          <a:xfrm>
            <a:off x="7074500" y="1632100"/>
            <a:ext cx="501300" cy="273600"/>
          </a:xfrm>
          <a:prstGeom prst="ellipse">
            <a:avLst/>
          </a:prstGeom>
          <a:noFill/>
          <a:ln cap="flat" cmpd="sng" w="28575">
            <a:solidFill>
              <a:srgbClr val="00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8" name="Google Shape;738;gf2ac03fca5_0_108"/>
          <p:cNvSpPr/>
          <p:nvPr/>
        </p:nvSpPr>
        <p:spPr>
          <a:xfrm>
            <a:off x="2443275" y="4130575"/>
            <a:ext cx="501300" cy="746400"/>
          </a:xfrm>
          <a:prstGeom prst="ellipse">
            <a:avLst/>
          </a:prstGeom>
          <a:noFill/>
          <a:ln cap="flat" cmpd="sng" w="28575">
            <a:solidFill>
              <a:srgbClr val="00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39" name="Google Shape;739;gf2ac03fca5_0_108"/>
          <p:cNvSpPr/>
          <p:nvPr/>
        </p:nvSpPr>
        <p:spPr>
          <a:xfrm>
            <a:off x="6616125" y="4130575"/>
            <a:ext cx="959700" cy="810600"/>
          </a:xfrm>
          <a:prstGeom prst="ellipse">
            <a:avLst/>
          </a:prstGeom>
          <a:noFill/>
          <a:ln cap="flat" cmpd="sng" w="28575">
            <a:solidFill>
              <a:srgbClr val="00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43" name="Shape 7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4" name="Google Shape;744;gf2ac03fca5_2_1554"/>
          <p:cNvSpPr txBox="1"/>
          <p:nvPr/>
        </p:nvSpPr>
        <p:spPr>
          <a:xfrm>
            <a:off x="194775" y="140925"/>
            <a:ext cx="8022000" cy="7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900"/>
              </a:spcBef>
              <a:spcAft>
                <a:spcPts val="900"/>
              </a:spcAft>
              <a:buNone/>
            </a:pPr>
            <a:r>
              <a:rPr b="1" lang="en-US" sz="3650">
                <a:solidFill>
                  <a:srgbClr val="666666"/>
                </a:solidFill>
              </a:rPr>
              <a:t>Data exploration</a:t>
            </a:r>
            <a:endParaRPr>
              <a:solidFill>
                <a:srgbClr val="666666"/>
              </a:solidFill>
            </a:endParaRPr>
          </a:p>
        </p:txBody>
      </p:sp>
      <p:pic>
        <p:nvPicPr>
          <p:cNvPr id="745" name="Google Shape;745;gf2ac03fca5_2_155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7550" y="1411949"/>
            <a:ext cx="2609951" cy="2449373"/>
          </a:xfrm>
          <a:prstGeom prst="rect">
            <a:avLst/>
          </a:prstGeom>
          <a:noFill/>
          <a:ln>
            <a:noFill/>
          </a:ln>
        </p:spPr>
      </p:pic>
      <p:pic>
        <p:nvPicPr>
          <p:cNvPr id="746" name="Google Shape;746;gf2ac03fca5_2_155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293925" y="1411938"/>
            <a:ext cx="2583060" cy="2449377"/>
          </a:xfrm>
          <a:prstGeom prst="rect">
            <a:avLst/>
          </a:prstGeom>
          <a:noFill/>
          <a:ln>
            <a:noFill/>
          </a:ln>
        </p:spPr>
      </p:pic>
      <p:pic>
        <p:nvPicPr>
          <p:cNvPr id="747" name="Google Shape;747;gf2ac03fca5_2_155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013400" y="1418894"/>
            <a:ext cx="2583050" cy="243548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51" name="Shape 7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2" name="Google Shape;752;gf2ac03fca5_2_23"/>
          <p:cNvSpPr txBox="1"/>
          <p:nvPr/>
        </p:nvSpPr>
        <p:spPr>
          <a:xfrm>
            <a:off x="376225" y="333350"/>
            <a:ext cx="3895500" cy="7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900"/>
              </a:spcBef>
              <a:spcAft>
                <a:spcPts val="900"/>
              </a:spcAft>
              <a:buNone/>
            </a:pPr>
            <a:r>
              <a:rPr b="1" lang="en-US" sz="3650">
                <a:solidFill>
                  <a:srgbClr val="666666"/>
                </a:solidFill>
              </a:rPr>
              <a:t>Data exploration</a:t>
            </a:r>
            <a:endParaRPr>
              <a:solidFill>
                <a:srgbClr val="666666"/>
              </a:solidFill>
            </a:endParaRPr>
          </a:p>
        </p:txBody>
      </p:sp>
      <p:pic>
        <p:nvPicPr>
          <p:cNvPr id="753" name="Google Shape;753;gf2ac03fca5_2_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3600" y="1295250"/>
            <a:ext cx="4209423" cy="2939201"/>
          </a:xfrm>
          <a:prstGeom prst="rect">
            <a:avLst/>
          </a:prstGeom>
          <a:noFill/>
          <a:ln>
            <a:noFill/>
          </a:ln>
        </p:spPr>
      </p:pic>
      <p:pic>
        <p:nvPicPr>
          <p:cNvPr id="754" name="Google Shape;754;gf2ac03fca5_2_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48088" y="1295250"/>
            <a:ext cx="4209439" cy="2939201"/>
          </a:xfrm>
          <a:prstGeom prst="rect">
            <a:avLst/>
          </a:prstGeom>
          <a:noFill/>
          <a:ln>
            <a:noFill/>
          </a:ln>
        </p:spPr>
      </p:pic>
      <p:sp>
        <p:nvSpPr>
          <p:cNvPr id="755" name="Google Shape;755;gf2ac03fca5_2_23"/>
          <p:cNvSpPr/>
          <p:nvPr/>
        </p:nvSpPr>
        <p:spPr>
          <a:xfrm>
            <a:off x="2557900" y="2990250"/>
            <a:ext cx="1489800" cy="902700"/>
          </a:xfrm>
          <a:prstGeom prst="ellipse">
            <a:avLst/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6" name="Google Shape;756;gf2ac03fca5_2_23"/>
          <p:cNvSpPr/>
          <p:nvPr/>
        </p:nvSpPr>
        <p:spPr>
          <a:xfrm>
            <a:off x="5205600" y="1693125"/>
            <a:ext cx="1282800" cy="1075800"/>
          </a:xfrm>
          <a:prstGeom prst="ellipse">
            <a:avLst/>
          </a:prstGeom>
          <a:noFill/>
          <a:ln cap="flat" cmpd="sng" w="28575">
            <a:solidFill>
              <a:schemeClr val="accen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60" name="Shape 7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1" name="Google Shape;761;gf2ac03fca5_2_1750"/>
          <p:cNvSpPr txBox="1"/>
          <p:nvPr/>
        </p:nvSpPr>
        <p:spPr>
          <a:xfrm>
            <a:off x="6108311" y="1682650"/>
            <a:ext cx="2128800" cy="818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434343"/>
                </a:solidFill>
              </a:rPr>
              <a:t>Data Collection &amp; Cleaning</a:t>
            </a:r>
            <a:endParaRPr sz="2000">
              <a:solidFill>
                <a:srgbClr val="434343"/>
              </a:solidFill>
            </a:endParaRPr>
          </a:p>
        </p:txBody>
      </p:sp>
      <p:sp>
        <p:nvSpPr>
          <p:cNvPr id="762" name="Google Shape;762;gf2ac03fca5_2_1750"/>
          <p:cNvSpPr txBox="1"/>
          <p:nvPr/>
        </p:nvSpPr>
        <p:spPr>
          <a:xfrm>
            <a:off x="920822" y="3470490"/>
            <a:ext cx="2128800" cy="818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434343"/>
                </a:solidFill>
              </a:rPr>
              <a:t>Data Exploration &amp; Processing</a:t>
            </a:r>
            <a:endParaRPr sz="2000">
              <a:solidFill>
                <a:srgbClr val="434343"/>
              </a:solidFill>
            </a:endParaRPr>
          </a:p>
        </p:txBody>
      </p:sp>
      <p:sp>
        <p:nvSpPr>
          <p:cNvPr id="763" name="Google Shape;763;gf2ac03fca5_2_1750"/>
          <p:cNvSpPr txBox="1"/>
          <p:nvPr/>
        </p:nvSpPr>
        <p:spPr>
          <a:xfrm>
            <a:off x="924497" y="1682575"/>
            <a:ext cx="2128800" cy="818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434343"/>
                </a:solidFill>
              </a:rPr>
              <a:t>Business &amp; Data Understanding</a:t>
            </a:r>
            <a:endParaRPr sz="2000">
              <a:solidFill>
                <a:srgbClr val="434343"/>
              </a:solidFill>
            </a:endParaRPr>
          </a:p>
        </p:txBody>
      </p:sp>
      <p:sp>
        <p:nvSpPr>
          <p:cNvPr id="764" name="Google Shape;764;gf2ac03fca5_2_1750"/>
          <p:cNvSpPr txBox="1"/>
          <p:nvPr/>
        </p:nvSpPr>
        <p:spPr>
          <a:xfrm>
            <a:off x="6108311" y="3470465"/>
            <a:ext cx="2128800" cy="818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434343"/>
                </a:solidFill>
              </a:rPr>
              <a:t>Modeling &amp; Evaluation</a:t>
            </a:r>
            <a:endParaRPr sz="2000">
              <a:solidFill>
                <a:srgbClr val="434343"/>
              </a:solidFill>
            </a:endParaRPr>
          </a:p>
        </p:txBody>
      </p:sp>
      <p:sp>
        <p:nvSpPr>
          <p:cNvPr id="765" name="Google Shape;765;gf2ac03fca5_2_1750"/>
          <p:cNvSpPr/>
          <p:nvPr/>
        </p:nvSpPr>
        <p:spPr>
          <a:xfrm>
            <a:off x="3233925" y="1632325"/>
            <a:ext cx="912600" cy="918900"/>
          </a:xfrm>
          <a:prstGeom prst="rect">
            <a:avLst/>
          </a:prstGeom>
          <a:solidFill>
            <a:srgbClr val="00CF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6" name="Google Shape;766;gf2ac03fca5_2_1750"/>
          <p:cNvSpPr/>
          <p:nvPr/>
        </p:nvSpPr>
        <p:spPr>
          <a:xfrm>
            <a:off x="3234075" y="3420226"/>
            <a:ext cx="912600" cy="918900"/>
          </a:xfrm>
          <a:prstGeom prst="rect">
            <a:avLst/>
          </a:pr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7" name="Google Shape;767;gf2ac03fca5_2_1750"/>
          <p:cNvSpPr/>
          <p:nvPr/>
        </p:nvSpPr>
        <p:spPr>
          <a:xfrm>
            <a:off x="4997318" y="1632325"/>
            <a:ext cx="912600" cy="918900"/>
          </a:xfrm>
          <a:prstGeom prst="rect">
            <a:avLst/>
          </a:pr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8" name="Google Shape;768;gf2ac03fca5_2_1750"/>
          <p:cNvSpPr/>
          <p:nvPr/>
        </p:nvSpPr>
        <p:spPr>
          <a:xfrm>
            <a:off x="4997318" y="3420226"/>
            <a:ext cx="912600" cy="918900"/>
          </a:xfrm>
          <a:prstGeom prst="rect">
            <a:avLst/>
          </a:prstGeom>
          <a:solidFill>
            <a:srgbClr val="00CF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769" name="Google Shape;769;gf2ac03fca5_2_1750"/>
          <p:cNvCxnSpPr>
            <a:stCxn id="767" idx="2"/>
            <a:endCxn id="766" idx="0"/>
          </p:cNvCxnSpPr>
          <p:nvPr/>
        </p:nvCxnSpPr>
        <p:spPr>
          <a:xfrm rot="5400000">
            <a:off x="4137518" y="2104225"/>
            <a:ext cx="869100" cy="1763100"/>
          </a:xfrm>
          <a:prstGeom prst="bentConnector3">
            <a:avLst>
              <a:gd fmla="val 49993" name="adj1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770" name="Google Shape;770;gf2ac03fca5_2_1750"/>
          <p:cNvCxnSpPr>
            <a:stCxn id="766" idx="3"/>
            <a:endCxn id="768" idx="1"/>
          </p:cNvCxnSpPr>
          <p:nvPr/>
        </p:nvCxnSpPr>
        <p:spPr>
          <a:xfrm>
            <a:off x="4146675" y="3879676"/>
            <a:ext cx="8505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771" name="Google Shape;771;gf2ac03fca5_2_1750"/>
          <p:cNvSpPr txBox="1"/>
          <p:nvPr/>
        </p:nvSpPr>
        <p:spPr>
          <a:xfrm>
            <a:off x="503625" y="225575"/>
            <a:ext cx="3186900" cy="7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900"/>
              </a:spcBef>
              <a:spcAft>
                <a:spcPts val="900"/>
              </a:spcAft>
              <a:buNone/>
            </a:pPr>
            <a:r>
              <a:rPr b="1" lang="en-US" sz="3650">
                <a:solidFill>
                  <a:srgbClr val="666666"/>
                </a:solidFill>
              </a:rPr>
              <a:t>Methodology</a:t>
            </a:r>
            <a:endParaRPr>
              <a:solidFill>
                <a:srgbClr val="666666"/>
              </a:solidFill>
            </a:endParaRPr>
          </a:p>
        </p:txBody>
      </p:sp>
      <p:grpSp>
        <p:nvGrpSpPr>
          <p:cNvPr id="772" name="Google Shape;772;gf2ac03fca5_2_1750"/>
          <p:cNvGrpSpPr/>
          <p:nvPr/>
        </p:nvGrpSpPr>
        <p:grpSpPr>
          <a:xfrm>
            <a:off x="3398668" y="3589547"/>
            <a:ext cx="583817" cy="580314"/>
            <a:chOff x="3541011" y="3367320"/>
            <a:chExt cx="348257" cy="346188"/>
          </a:xfrm>
        </p:grpSpPr>
        <p:sp>
          <p:nvSpPr>
            <p:cNvPr id="773" name="Google Shape;773;gf2ac03fca5_2_1750"/>
            <p:cNvSpPr/>
            <p:nvPr/>
          </p:nvSpPr>
          <p:spPr>
            <a:xfrm>
              <a:off x="3541011" y="3367320"/>
              <a:ext cx="347906" cy="346188"/>
            </a:xfrm>
            <a:custGeom>
              <a:rect b="b" l="l" r="r" t="t"/>
              <a:pathLst>
                <a:path extrusionOk="0" h="10877" w="10931">
                  <a:moveTo>
                    <a:pt x="4203" y="6323"/>
                  </a:moveTo>
                  <a:cubicBezTo>
                    <a:pt x="4322" y="6454"/>
                    <a:pt x="4465" y="6609"/>
                    <a:pt x="4620" y="6740"/>
                  </a:cubicBezTo>
                  <a:lnTo>
                    <a:pt x="4024" y="7335"/>
                  </a:lnTo>
                  <a:lnTo>
                    <a:pt x="3977" y="7287"/>
                  </a:lnTo>
                  <a:lnTo>
                    <a:pt x="3632" y="6942"/>
                  </a:lnTo>
                  <a:lnTo>
                    <a:pt x="3584" y="6906"/>
                  </a:lnTo>
                  <a:lnTo>
                    <a:pt x="4203" y="6323"/>
                  </a:lnTo>
                  <a:close/>
                  <a:moveTo>
                    <a:pt x="3239" y="7123"/>
                  </a:moveTo>
                  <a:cubicBezTo>
                    <a:pt x="3307" y="7123"/>
                    <a:pt x="3376" y="7150"/>
                    <a:pt x="3429" y="7204"/>
                  </a:cubicBezTo>
                  <a:lnTo>
                    <a:pt x="3763" y="7537"/>
                  </a:lnTo>
                  <a:cubicBezTo>
                    <a:pt x="3858" y="7632"/>
                    <a:pt x="3858" y="7799"/>
                    <a:pt x="3751" y="7894"/>
                  </a:cubicBezTo>
                  <a:lnTo>
                    <a:pt x="3560" y="8097"/>
                  </a:lnTo>
                  <a:lnTo>
                    <a:pt x="2858" y="7394"/>
                  </a:lnTo>
                  <a:lnTo>
                    <a:pt x="3048" y="7204"/>
                  </a:lnTo>
                  <a:cubicBezTo>
                    <a:pt x="3102" y="7150"/>
                    <a:pt x="3170" y="7123"/>
                    <a:pt x="3239" y="7123"/>
                  </a:cubicBezTo>
                  <a:close/>
                  <a:moveTo>
                    <a:pt x="2631" y="7597"/>
                  </a:moveTo>
                  <a:lnTo>
                    <a:pt x="3334" y="8299"/>
                  </a:lnTo>
                  <a:lnTo>
                    <a:pt x="1167" y="10478"/>
                  </a:lnTo>
                  <a:cubicBezTo>
                    <a:pt x="1113" y="10526"/>
                    <a:pt x="1045" y="10550"/>
                    <a:pt x="976" y="10550"/>
                  </a:cubicBezTo>
                  <a:cubicBezTo>
                    <a:pt x="908" y="10550"/>
                    <a:pt x="840" y="10526"/>
                    <a:pt x="786" y="10478"/>
                  </a:cubicBezTo>
                  <a:lnTo>
                    <a:pt x="453" y="10133"/>
                  </a:lnTo>
                  <a:cubicBezTo>
                    <a:pt x="357" y="10038"/>
                    <a:pt x="357" y="9883"/>
                    <a:pt x="465" y="9776"/>
                  </a:cubicBezTo>
                  <a:lnTo>
                    <a:pt x="2631" y="7597"/>
                  </a:lnTo>
                  <a:close/>
                  <a:moveTo>
                    <a:pt x="7120" y="1"/>
                  </a:moveTo>
                  <a:cubicBezTo>
                    <a:pt x="3989" y="1"/>
                    <a:pt x="2191" y="3537"/>
                    <a:pt x="4001" y="6073"/>
                  </a:cubicBezTo>
                  <a:lnTo>
                    <a:pt x="3274" y="6799"/>
                  </a:lnTo>
                  <a:cubicBezTo>
                    <a:pt x="3249" y="6796"/>
                    <a:pt x="3223" y="6794"/>
                    <a:pt x="3198" y="6794"/>
                  </a:cubicBezTo>
                  <a:cubicBezTo>
                    <a:pt x="3049" y="6794"/>
                    <a:pt x="2912" y="6854"/>
                    <a:pt x="2810" y="6966"/>
                  </a:cubicBezTo>
                  <a:lnTo>
                    <a:pt x="226" y="9549"/>
                  </a:lnTo>
                  <a:cubicBezTo>
                    <a:pt x="0" y="9776"/>
                    <a:pt x="0" y="10145"/>
                    <a:pt x="226" y="10371"/>
                  </a:cubicBezTo>
                  <a:lnTo>
                    <a:pt x="572" y="10716"/>
                  </a:lnTo>
                  <a:cubicBezTo>
                    <a:pt x="679" y="10823"/>
                    <a:pt x="828" y="10877"/>
                    <a:pt x="976" y="10877"/>
                  </a:cubicBezTo>
                  <a:cubicBezTo>
                    <a:pt x="1125" y="10877"/>
                    <a:pt x="1274" y="10823"/>
                    <a:pt x="1381" y="10716"/>
                  </a:cubicBezTo>
                  <a:lnTo>
                    <a:pt x="3655" y="8430"/>
                  </a:lnTo>
                  <a:lnTo>
                    <a:pt x="3977" y="8121"/>
                  </a:lnTo>
                  <a:cubicBezTo>
                    <a:pt x="4096" y="8002"/>
                    <a:pt x="4155" y="7835"/>
                    <a:pt x="4144" y="7656"/>
                  </a:cubicBezTo>
                  <a:lnTo>
                    <a:pt x="4870" y="6930"/>
                  </a:lnTo>
                  <a:cubicBezTo>
                    <a:pt x="5406" y="7323"/>
                    <a:pt x="6037" y="7573"/>
                    <a:pt x="6715" y="7632"/>
                  </a:cubicBezTo>
                  <a:lnTo>
                    <a:pt x="6727" y="7632"/>
                  </a:lnTo>
                  <a:cubicBezTo>
                    <a:pt x="6799" y="7632"/>
                    <a:pt x="6882" y="7573"/>
                    <a:pt x="6894" y="7478"/>
                  </a:cubicBezTo>
                  <a:cubicBezTo>
                    <a:pt x="6906" y="7394"/>
                    <a:pt x="6834" y="7323"/>
                    <a:pt x="6739" y="7299"/>
                  </a:cubicBezTo>
                  <a:cubicBezTo>
                    <a:pt x="6037" y="7228"/>
                    <a:pt x="5406" y="6966"/>
                    <a:pt x="4882" y="6549"/>
                  </a:cubicBezTo>
                  <a:cubicBezTo>
                    <a:pt x="2298" y="4465"/>
                    <a:pt x="3822" y="310"/>
                    <a:pt x="7096" y="310"/>
                  </a:cubicBezTo>
                  <a:cubicBezTo>
                    <a:pt x="8942" y="310"/>
                    <a:pt x="10418" y="1703"/>
                    <a:pt x="10597" y="3465"/>
                  </a:cubicBezTo>
                  <a:cubicBezTo>
                    <a:pt x="10609" y="3549"/>
                    <a:pt x="10692" y="3608"/>
                    <a:pt x="10775" y="3608"/>
                  </a:cubicBezTo>
                  <a:cubicBezTo>
                    <a:pt x="10871" y="3596"/>
                    <a:pt x="10930" y="3525"/>
                    <a:pt x="10930" y="3430"/>
                  </a:cubicBezTo>
                  <a:cubicBezTo>
                    <a:pt x="10728" y="1525"/>
                    <a:pt x="9120" y="1"/>
                    <a:pt x="71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" name="Google Shape;774;gf2ac03fca5_2_1750"/>
            <p:cNvSpPr/>
            <p:nvPr/>
          </p:nvSpPr>
          <p:spPr>
            <a:xfrm>
              <a:off x="3658105" y="3389599"/>
              <a:ext cx="208820" cy="199431"/>
            </a:xfrm>
            <a:custGeom>
              <a:rect b="b" l="l" r="r" t="t"/>
              <a:pathLst>
                <a:path extrusionOk="0" h="6266" w="6561">
                  <a:moveTo>
                    <a:pt x="3441" y="336"/>
                  </a:moveTo>
                  <a:cubicBezTo>
                    <a:pt x="4989" y="336"/>
                    <a:pt x="6251" y="1587"/>
                    <a:pt x="6251" y="3146"/>
                  </a:cubicBezTo>
                  <a:cubicBezTo>
                    <a:pt x="6251" y="4694"/>
                    <a:pt x="4989" y="5944"/>
                    <a:pt x="3441" y="5944"/>
                  </a:cubicBezTo>
                  <a:cubicBezTo>
                    <a:pt x="2727" y="5944"/>
                    <a:pt x="1989" y="5682"/>
                    <a:pt x="1441" y="5135"/>
                  </a:cubicBezTo>
                  <a:cubicBezTo>
                    <a:pt x="345" y="4027"/>
                    <a:pt x="345" y="2241"/>
                    <a:pt x="1441" y="1158"/>
                  </a:cubicBezTo>
                  <a:cubicBezTo>
                    <a:pt x="1989" y="598"/>
                    <a:pt x="2703" y="336"/>
                    <a:pt x="3441" y="336"/>
                  </a:cubicBezTo>
                  <a:close/>
                  <a:moveTo>
                    <a:pt x="3428" y="0"/>
                  </a:moveTo>
                  <a:cubicBezTo>
                    <a:pt x="2628" y="0"/>
                    <a:pt x="1828" y="307"/>
                    <a:pt x="1215" y="920"/>
                  </a:cubicBezTo>
                  <a:cubicBezTo>
                    <a:pt x="0" y="2134"/>
                    <a:pt x="0" y="4123"/>
                    <a:pt x="1215" y="5337"/>
                  </a:cubicBezTo>
                  <a:cubicBezTo>
                    <a:pt x="1822" y="5944"/>
                    <a:pt x="2631" y="6266"/>
                    <a:pt x="3429" y="6266"/>
                  </a:cubicBezTo>
                  <a:cubicBezTo>
                    <a:pt x="5144" y="6266"/>
                    <a:pt x="6561" y="4873"/>
                    <a:pt x="6561" y="3134"/>
                  </a:cubicBezTo>
                  <a:cubicBezTo>
                    <a:pt x="6561" y="2301"/>
                    <a:pt x="6227" y="1515"/>
                    <a:pt x="5632" y="920"/>
                  </a:cubicBezTo>
                  <a:cubicBezTo>
                    <a:pt x="5025" y="307"/>
                    <a:pt x="4227" y="0"/>
                    <a:pt x="342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" name="Google Shape;775;gf2ac03fca5_2_1750"/>
            <p:cNvSpPr/>
            <p:nvPr/>
          </p:nvSpPr>
          <p:spPr>
            <a:xfrm>
              <a:off x="3720614" y="3426805"/>
              <a:ext cx="95164" cy="116011"/>
            </a:xfrm>
            <a:custGeom>
              <a:rect b="b" l="l" r="r" t="t"/>
              <a:pathLst>
                <a:path extrusionOk="0" h="3645" w="2990">
                  <a:moveTo>
                    <a:pt x="1477" y="334"/>
                  </a:moveTo>
                  <a:cubicBezTo>
                    <a:pt x="1834" y="334"/>
                    <a:pt x="2132" y="632"/>
                    <a:pt x="2132" y="989"/>
                  </a:cubicBezTo>
                  <a:cubicBezTo>
                    <a:pt x="2132" y="1334"/>
                    <a:pt x="1834" y="1632"/>
                    <a:pt x="1477" y="1632"/>
                  </a:cubicBezTo>
                  <a:cubicBezTo>
                    <a:pt x="1120" y="1632"/>
                    <a:pt x="822" y="1334"/>
                    <a:pt x="822" y="989"/>
                  </a:cubicBezTo>
                  <a:cubicBezTo>
                    <a:pt x="822" y="608"/>
                    <a:pt x="1120" y="334"/>
                    <a:pt x="1477" y="334"/>
                  </a:cubicBezTo>
                  <a:close/>
                  <a:moveTo>
                    <a:pt x="1906" y="1953"/>
                  </a:moveTo>
                  <a:cubicBezTo>
                    <a:pt x="2287" y="1953"/>
                    <a:pt x="2620" y="2263"/>
                    <a:pt x="2620" y="2668"/>
                  </a:cubicBezTo>
                  <a:lnTo>
                    <a:pt x="2620" y="3335"/>
                  </a:lnTo>
                  <a:lnTo>
                    <a:pt x="2275" y="3335"/>
                  </a:lnTo>
                  <a:lnTo>
                    <a:pt x="2275" y="2632"/>
                  </a:lnTo>
                  <a:cubicBezTo>
                    <a:pt x="2275" y="2549"/>
                    <a:pt x="2203" y="2477"/>
                    <a:pt x="2108" y="2477"/>
                  </a:cubicBezTo>
                  <a:cubicBezTo>
                    <a:pt x="2025" y="2477"/>
                    <a:pt x="1953" y="2549"/>
                    <a:pt x="1953" y="2632"/>
                  </a:cubicBezTo>
                  <a:lnTo>
                    <a:pt x="1953" y="3335"/>
                  </a:lnTo>
                  <a:lnTo>
                    <a:pt x="953" y="3335"/>
                  </a:lnTo>
                  <a:lnTo>
                    <a:pt x="953" y="2632"/>
                  </a:lnTo>
                  <a:cubicBezTo>
                    <a:pt x="953" y="2549"/>
                    <a:pt x="882" y="2477"/>
                    <a:pt x="787" y="2477"/>
                  </a:cubicBezTo>
                  <a:cubicBezTo>
                    <a:pt x="691" y="2477"/>
                    <a:pt x="620" y="2549"/>
                    <a:pt x="620" y="2632"/>
                  </a:cubicBezTo>
                  <a:lnTo>
                    <a:pt x="620" y="3335"/>
                  </a:lnTo>
                  <a:lnTo>
                    <a:pt x="263" y="3335"/>
                  </a:lnTo>
                  <a:lnTo>
                    <a:pt x="263" y="2668"/>
                  </a:lnTo>
                  <a:cubicBezTo>
                    <a:pt x="263" y="2275"/>
                    <a:pt x="584" y="1953"/>
                    <a:pt x="977" y="1953"/>
                  </a:cubicBezTo>
                  <a:close/>
                  <a:moveTo>
                    <a:pt x="1477" y="1"/>
                  </a:moveTo>
                  <a:cubicBezTo>
                    <a:pt x="941" y="1"/>
                    <a:pt x="501" y="429"/>
                    <a:pt x="501" y="965"/>
                  </a:cubicBezTo>
                  <a:cubicBezTo>
                    <a:pt x="501" y="1239"/>
                    <a:pt x="608" y="1477"/>
                    <a:pt x="787" y="1656"/>
                  </a:cubicBezTo>
                  <a:cubicBezTo>
                    <a:pt x="322" y="1763"/>
                    <a:pt x="1" y="2180"/>
                    <a:pt x="1" y="2656"/>
                  </a:cubicBezTo>
                  <a:lnTo>
                    <a:pt x="1" y="3335"/>
                  </a:lnTo>
                  <a:cubicBezTo>
                    <a:pt x="1" y="3501"/>
                    <a:pt x="132" y="3644"/>
                    <a:pt x="310" y="3644"/>
                  </a:cubicBezTo>
                  <a:lnTo>
                    <a:pt x="2680" y="3644"/>
                  </a:lnTo>
                  <a:cubicBezTo>
                    <a:pt x="2846" y="3644"/>
                    <a:pt x="2989" y="3513"/>
                    <a:pt x="2989" y="3335"/>
                  </a:cubicBezTo>
                  <a:lnTo>
                    <a:pt x="2989" y="2656"/>
                  </a:lnTo>
                  <a:cubicBezTo>
                    <a:pt x="2965" y="2180"/>
                    <a:pt x="2620" y="1763"/>
                    <a:pt x="2156" y="1656"/>
                  </a:cubicBezTo>
                  <a:cubicBezTo>
                    <a:pt x="2334" y="1477"/>
                    <a:pt x="2442" y="1239"/>
                    <a:pt x="2442" y="965"/>
                  </a:cubicBezTo>
                  <a:cubicBezTo>
                    <a:pt x="2442" y="429"/>
                    <a:pt x="2013" y="1"/>
                    <a:pt x="14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" name="Google Shape;776;gf2ac03fca5_2_1750"/>
            <p:cNvSpPr/>
            <p:nvPr/>
          </p:nvSpPr>
          <p:spPr>
            <a:xfrm>
              <a:off x="3773671" y="3496030"/>
              <a:ext cx="115597" cy="114993"/>
            </a:xfrm>
            <a:custGeom>
              <a:rect b="b" l="l" r="r" t="t"/>
              <a:pathLst>
                <a:path extrusionOk="0" h="3613" w="3632">
                  <a:moveTo>
                    <a:pt x="3433" y="0"/>
                  </a:moveTo>
                  <a:cubicBezTo>
                    <a:pt x="3361" y="0"/>
                    <a:pt x="3297" y="65"/>
                    <a:pt x="3287" y="148"/>
                  </a:cubicBezTo>
                  <a:cubicBezTo>
                    <a:pt x="3120" y="1803"/>
                    <a:pt x="1810" y="3112"/>
                    <a:pt x="143" y="3291"/>
                  </a:cubicBezTo>
                  <a:cubicBezTo>
                    <a:pt x="60" y="3303"/>
                    <a:pt x="1" y="3374"/>
                    <a:pt x="1" y="3469"/>
                  </a:cubicBezTo>
                  <a:cubicBezTo>
                    <a:pt x="13" y="3553"/>
                    <a:pt x="72" y="3612"/>
                    <a:pt x="167" y="3612"/>
                  </a:cubicBezTo>
                  <a:lnTo>
                    <a:pt x="179" y="3612"/>
                  </a:lnTo>
                  <a:cubicBezTo>
                    <a:pt x="1989" y="3422"/>
                    <a:pt x="3442" y="1993"/>
                    <a:pt x="3620" y="183"/>
                  </a:cubicBezTo>
                  <a:cubicBezTo>
                    <a:pt x="3632" y="88"/>
                    <a:pt x="3561" y="17"/>
                    <a:pt x="3465" y="5"/>
                  </a:cubicBezTo>
                  <a:cubicBezTo>
                    <a:pt x="3454" y="2"/>
                    <a:pt x="3443" y="0"/>
                    <a:pt x="34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77" name="Google Shape;777;gf2ac03fca5_2_1750"/>
          <p:cNvGrpSpPr/>
          <p:nvPr/>
        </p:nvGrpSpPr>
        <p:grpSpPr>
          <a:xfrm>
            <a:off x="5182770" y="3589535"/>
            <a:ext cx="577210" cy="580282"/>
            <a:chOff x="3095745" y="3805393"/>
            <a:chExt cx="352840" cy="354717"/>
          </a:xfrm>
        </p:grpSpPr>
        <p:sp>
          <p:nvSpPr>
            <p:cNvPr id="778" name="Google Shape;778;gf2ac03fca5_2_1750"/>
            <p:cNvSpPr/>
            <p:nvPr/>
          </p:nvSpPr>
          <p:spPr>
            <a:xfrm>
              <a:off x="3095745" y="3805393"/>
              <a:ext cx="272093" cy="271711"/>
            </a:xfrm>
            <a:custGeom>
              <a:rect b="b" l="l" r="r" t="t"/>
              <a:pathLst>
                <a:path extrusionOk="0" h="8537" w="8549">
                  <a:moveTo>
                    <a:pt x="4025" y="0"/>
                  </a:moveTo>
                  <a:cubicBezTo>
                    <a:pt x="3763" y="0"/>
                    <a:pt x="3525" y="179"/>
                    <a:pt x="3489" y="441"/>
                  </a:cubicBezTo>
                  <a:lnTo>
                    <a:pt x="3322" y="1262"/>
                  </a:lnTo>
                  <a:cubicBezTo>
                    <a:pt x="3155" y="1322"/>
                    <a:pt x="2977" y="1381"/>
                    <a:pt x="2834" y="1465"/>
                  </a:cubicBezTo>
                  <a:lnTo>
                    <a:pt x="2132" y="1012"/>
                  </a:lnTo>
                  <a:cubicBezTo>
                    <a:pt x="2036" y="947"/>
                    <a:pt x="1929" y="915"/>
                    <a:pt x="1825" y="915"/>
                  </a:cubicBezTo>
                  <a:cubicBezTo>
                    <a:pt x="1683" y="915"/>
                    <a:pt x="1544" y="974"/>
                    <a:pt x="1441" y="1084"/>
                  </a:cubicBezTo>
                  <a:lnTo>
                    <a:pt x="1084" y="1441"/>
                  </a:lnTo>
                  <a:cubicBezTo>
                    <a:pt x="905" y="1619"/>
                    <a:pt x="881" y="1917"/>
                    <a:pt x="1012" y="2119"/>
                  </a:cubicBezTo>
                  <a:lnTo>
                    <a:pt x="1477" y="2822"/>
                  </a:lnTo>
                  <a:cubicBezTo>
                    <a:pt x="1381" y="2989"/>
                    <a:pt x="1322" y="3155"/>
                    <a:pt x="1262" y="3310"/>
                  </a:cubicBezTo>
                  <a:lnTo>
                    <a:pt x="453" y="3477"/>
                  </a:lnTo>
                  <a:cubicBezTo>
                    <a:pt x="191" y="3524"/>
                    <a:pt x="0" y="3763"/>
                    <a:pt x="0" y="4013"/>
                  </a:cubicBezTo>
                  <a:lnTo>
                    <a:pt x="0" y="4525"/>
                  </a:lnTo>
                  <a:cubicBezTo>
                    <a:pt x="0" y="4775"/>
                    <a:pt x="179" y="5013"/>
                    <a:pt x="453" y="5060"/>
                  </a:cubicBezTo>
                  <a:lnTo>
                    <a:pt x="1262" y="5215"/>
                  </a:lnTo>
                  <a:cubicBezTo>
                    <a:pt x="1322" y="5382"/>
                    <a:pt x="1381" y="5560"/>
                    <a:pt x="1477" y="5715"/>
                  </a:cubicBezTo>
                  <a:lnTo>
                    <a:pt x="1012" y="6406"/>
                  </a:lnTo>
                  <a:cubicBezTo>
                    <a:pt x="869" y="6632"/>
                    <a:pt x="893" y="6918"/>
                    <a:pt x="1084" y="7096"/>
                  </a:cubicBezTo>
                  <a:lnTo>
                    <a:pt x="1441" y="7453"/>
                  </a:lnTo>
                  <a:cubicBezTo>
                    <a:pt x="1544" y="7557"/>
                    <a:pt x="1687" y="7608"/>
                    <a:pt x="1830" y="7608"/>
                  </a:cubicBezTo>
                  <a:cubicBezTo>
                    <a:pt x="1935" y="7608"/>
                    <a:pt x="2041" y="7580"/>
                    <a:pt x="2132" y="7525"/>
                  </a:cubicBezTo>
                  <a:lnTo>
                    <a:pt x="2834" y="7061"/>
                  </a:lnTo>
                  <a:cubicBezTo>
                    <a:pt x="2989" y="7156"/>
                    <a:pt x="3155" y="7215"/>
                    <a:pt x="3322" y="7275"/>
                  </a:cubicBezTo>
                  <a:lnTo>
                    <a:pt x="3489" y="8096"/>
                  </a:lnTo>
                  <a:cubicBezTo>
                    <a:pt x="3525" y="8346"/>
                    <a:pt x="3763" y="8537"/>
                    <a:pt x="4025" y="8537"/>
                  </a:cubicBezTo>
                  <a:lnTo>
                    <a:pt x="4525" y="8537"/>
                  </a:lnTo>
                  <a:cubicBezTo>
                    <a:pt x="4775" y="8537"/>
                    <a:pt x="5013" y="8358"/>
                    <a:pt x="5060" y="8096"/>
                  </a:cubicBezTo>
                  <a:lnTo>
                    <a:pt x="5227" y="7275"/>
                  </a:lnTo>
                  <a:cubicBezTo>
                    <a:pt x="5358" y="7227"/>
                    <a:pt x="5489" y="7180"/>
                    <a:pt x="5632" y="7120"/>
                  </a:cubicBezTo>
                  <a:cubicBezTo>
                    <a:pt x="5692" y="7084"/>
                    <a:pt x="5727" y="6977"/>
                    <a:pt x="5692" y="6894"/>
                  </a:cubicBezTo>
                  <a:cubicBezTo>
                    <a:pt x="5655" y="6821"/>
                    <a:pt x="5584" y="6790"/>
                    <a:pt x="5515" y="6790"/>
                  </a:cubicBezTo>
                  <a:cubicBezTo>
                    <a:pt x="5494" y="6790"/>
                    <a:pt x="5473" y="6793"/>
                    <a:pt x="5453" y="6799"/>
                  </a:cubicBezTo>
                  <a:cubicBezTo>
                    <a:pt x="5299" y="6870"/>
                    <a:pt x="5156" y="6918"/>
                    <a:pt x="5001" y="6965"/>
                  </a:cubicBezTo>
                  <a:cubicBezTo>
                    <a:pt x="4941" y="6977"/>
                    <a:pt x="4882" y="7037"/>
                    <a:pt x="4882" y="7096"/>
                  </a:cubicBezTo>
                  <a:lnTo>
                    <a:pt x="4703" y="8025"/>
                  </a:lnTo>
                  <a:cubicBezTo>
                    <a:pt x="4691" y="8108"/>
                    <a:pt x="4596" y="8180"/>
                    <a:pt x="4513" y="8180"/>
                  </a:cubicBezTo>
                  <a:lnTo>
                    <a:pt x="4001" y="8180"/>
                  </a:lnTo>
                  <a:cubicBezTo>
                    <a:pt x="3917" y="8180"/>
                    <a:pt x="3822" y="8120"/>
                    <a:pt x="3810" y="8025"/>
                  </a:cubicBezTo>
                  <a:lnTo>
                    <a:pt x="3632" y="7096"/>
                  </a:lnTo>
                  <a:cubicBezTo>
                    <a:pt x="3620" y="7037"/>
                    <a:pt x="3572" y="6977"/>
                    <a:pt x="3513" y="6965"/>
                  </a:cubicBezTo>
                  <a:cubicBezTo>
                    <a:pt x="3310" y="6906"/>
                    <a:pt x="3096" y="6811"/>
                    <a:pt x="2905" y="6703"/>
                  </a:cubicBezTo>
                  <a:cubicBezTo>
                    <a:pt x="2876" y="6691"/>
                    <a:pt x="2843" y="6686"/>
                    <a:pt x="2812" y="6686"/>
                  </a:cubicBezTo>
                  <a:cubicBezTo>
                    <a:pt x="2780" y="6686"/>
                    <a:pt x="2751" y="6691"/>
                    <a:pt x="2727" y="6703"/>
                  </a:cubicBezTo>
                  <a:lnTo>
                    <a:pt x="1941" y="7227"/>
                  </a:lnTo>
                  <a:cubicBezTo>
                    <a:pt x="1904" y="7249"/>
                    <a:pt x="1864" y="7260"/>
                    <a:pt x="1824" y="7260"/>
                  </a:cubicBezTo>
                  <a:cubicBezTo>
                    <a:pt x="1774" y="7260"/>
                    <a:pt x="1725" y="7243"/>
                    <a:pt x="1679" y="7203"/>
                  </a:cubicBezTo>
                  <a:lnTo>
                    <a:pt x="1322" y="6846"/>
                  </a:lnTo>
                  <a:cubicBezTo>
                    <a:pt x="1262" y="6787"/>
                    <a:pt x="1250" y="6680"/>
                    <a:pt x="1298" y="6584"/>
                  </a:cubicBezTo>
                  <a:lnTo>
                    <a:pt x="1822" y="5799"/>
                  </a:lnTo>
                  <a:cubicBezTo>
                    <a:pt x="1846" y="5739"/>
                    <a:pt x="1858" y="5679"/>
                    <a:pt x="1822" y="5620"/>
                  </a:cubicBezTo>
                  <a:cubicBezTo>
                    <a:pt x="1715" y="5429"/>
                    <a:pt x="1620" y="5215"/>
                    <a:pt x="1560" y="5013"/>
                  </a:cubicBezTo>
                  <a:cubicBezTo>
                    <a:pt x="1548" y="4953"/>
                    <a:pt x="1489" y="4894"/>
                    <a:pt x="1429" y="4894"/>
                  </a:cubicBezTo>
                  <a:lnTo>
                    <a:pt x="512" y="4715"/>
                  </a:lnTo>
                  <a:cubicBezTo>
                    <a:pt x="417" y="4703"/>
                    <a:pt x="346" y="4608"/>
                    <a:pt x="346" y="4525"/>
                  </a:cubicBezTo>
                  <a:lnTo>
                    <a:pt x="346" y="4013"/>
                  </a:lnTo>
                  <a:cubicBezTo>
                    <a:pt x="346" y="3929"/>
                    <a:pt x="405" y="3834"/>
                    <a:pt x="512" y="3822"/>
                  </a:cubicBezTo>
                  <a:lnTo>
                    <a:pt x="1429" y="3643"/>
                  </a:lnTo>
                  <a:cubicBezTo>
                    <a:pt x="1489" y="3632"/>
                    <a:pt x="1548" y="3584"/>
                    <a:pt x="1560" y="3524"/>
                  </a:cubicBezTo>
                  <a:cubicBezTo>
                    <a:pt x="1620" y="3322"/>
                    <a:pt x="1715" y="3108"/>
                    <a:pt x="1822" y="2917"/>
                  </a:cubicBezTo>
                  <a:cubicBezTo>
                    <a:pt x="1846" y="2858"/>
                    <a:pt x="1846" y="2786"/>
                    <a:pt x="1822" y="2739"/>
                  </a:cubicBezTo>
                  <a:lnTo>
                    <a:pt x="1298" y="1941"/>
                  </a:lnTo>
                  <a:cubicBezTo>
                    <a:pt x="1250" y="1869"/>
                    <a:pt x="1250" y="1762"/>
                    <a:pt x="1322" y="1691"/>
                  </a:cubicBezTo>
                  <a:lnTo>
                    <a:pt x="1679" y="1334"/>
                  </a:lnTo>
                  <a:cubicBezTo>
                    <a:pt x="1714" y="1299"/>
                    <a:pt x="1765" y="1280"/>
                    <a:pt x="1820" y="1280"/>
                  </a:cubicBezTo>
                  <a:cubicBezTo>
                    <a:pt x="1859" y="1280"/>
                    <a:pt x="1901" y="1290"/>
                    <a:pt x="1941" y="1310"/>
                  </a:cubicBezTo>
                  <a:lnTo>
                    <a:pt x="2727" y="1822"/>
                  </a:lnTo>
                  <a:cubicBezTo>
                    <a:pt x="2759" y="1841"/>
                    <a:pt x="2791" y="1853"/>
                    <a:pt x="2822" y="1853"/>
                  </a:cubicBezTo>
                  <a:cubicBezTo>
                    <a:pt x="2850" y="1853"/>
                    <a:pt x="2878" y="1844"/>
                    <a:pt x="2905" y="1822"/>
                  </a:cubicBezTo>
                  <a:cubicBezTo>
                    <a:pt x="3096" y="1727"/>
                    <a:pt x="3310" y="1631"/>
                    <a:pt x="3513" y="1572"/>
                  </a:cubicBezTo>
                  <a:cubicBezTo>
                    <a:pt x="3572" y="1560"/>
                    <a:pt x="3632" y="1500"/>
                    <a:pt x="3632" y="1441"/>
                  </a:cubicBezTo>
                  <a:lnTo>
                    <a:pt x="3810" y="512"/>
                  </a:lnTo>
                  <a:cubicBezTo>
                    <a:pt x="3822" y="429"/>
                    <a:pt x="3917" y="357"/>
                    <a:pt x="4001" y="357"/>
                  </a:cubicBezTo>
                  <a:lnTo>
                    <a:pt x="4513" y="357"/>
                  </a:lnTo>
                  <a:cubicBezTo>
                    <a:pt x="4596" y="357"/>
                    <a:pt x="4691" y="417"/>
                    <a:pt x="4703" y="512"/>
                  </a:cubicBezTo>
                  <a:lnTo>
                    <a:pt x="4882" y="1441"/>
                  </a:lnTo>
                  <a:cubicBezTo>
                    <a:pt x="4894" y="1500"/>
                    <a:pt x="4941" y="1560"/>
                    <a:pt x="5001" y="1572"/>
                  </a:cubicBezTo>
                  <a:cubicBezTo>
                    <a:pt x="5215" y="1631"/>
                    <a:pt x="5418" y="1727"/>
                    <a:pt x="5608" y="1822"/>
                  </a:cubicBezTo>
                  <a:cubicBezTo>
                    <a:pt x="5638" y="1840"/>
                    <a:pt x="5674" y="1849"/>
                    <a:pt x="5706" y="1849"/>
                  </a:cubicBezTo>
                  <a:cubicBezTo>
                    <a:pt x="5739" y="1849"/>
                    <a:pt x="5769" y="1840"/>
                    <a:pt x="5787" y="1822"/>
                  </a:cubicBezTo>
                  <a:lnTo>
                    <a:pt x="6584" y="1310"/>
                  </a:lnTo>
                  <a:cubicBezTo>
                    <a:pt x="6617" y="1288"/>
                    <a:pt x="6656" y="1277"/>
                    <a:pt x="6696" y="1277"/>
                  </a:cubicBezTo>
                  <a:cubicBezTo>
                    <a:pt x="6745" y="1277"/>
                    <a:pt x="6795" y="1294"/>
                    <a:pt x="6835" y="1334"/>
                  </a:cubicBezTo>
                  <a:lnTo>
                    <a:pt x="7192" y="1691"/>
                  </a:lnTo>
                  <a:cubicBezTo>
                    <a:pt x="7251" y="1750"/>
                    <a:pt x="7263" y="1858"/>
                    <a:pt x="7216" y="1941"/>
                  </a:cubicBezTo>
                  <a:lnTo>
                    <a:pt x="6704" y="2739"/>
                  </a:lnTo>
                  <a:cubicBezTo>
                    <a:pt x="6668" y="2798"/>
                    <a:pt x="6656" y="2858"/>
                    <a:pt x="6704" y="2917"/>
                  </a:cubicBezTo>
                  <a:cubicBezTo>
                    <a:pt x="6799" y="3108"/>
                    <a:pt x="6894" y="3322"/>
                    <a:pt x="6954" y="3524"/>
                  </a:cubicBezTo>
                  <a:cubicBezTo>
                    <a:pt x="6965" y="3584"/>
                    <a:pt x="7025" y="3643"/>
                    <a:pt x="7085" y="3643"/>
                  </a:cubicBezTo>
                  <a:lnTo>
                    <a:pt x="8013" y="3822"/>
                  </a:lnTo>
                  <a:cubicBezTo>
                    <a:pt x="8097" y="3834"/>
                    <a:pt x="8168" y="3929"/>
                    <a:pt x="8168" y="4013"/>
                  </a:cubicBezTo>
                  <a:lnTo>
                    <a:pt x="8168" y="4525"/>
                  </a:lnTo>
                  <a:cubicBezTo>
                    <a:pt x="8168" y="4608"/>
                    <a:pt x="8108" y="4703"/>
                    <a:pt x="8013" y="4715"/>
                  </a:cubicBezTo>
                  <a:lnTo>
                    <a:pt x="7085" y="4894"/>
                  </a:lnTo>
                  <a:cubicBezTo>
                    <a:pt x="7025" y="4906"/>
                    <a:pt x="6965" y="4953"/>
                    <a:pt x="6954" y="5013"/>
                  </a:cubicBezTo>
                  <a:cubicBezTo>
                    <a:pt x="6906" y="5156"/>
                    <a:pt x="6846" y="5322"/>
                    <a:pt x="6787" y="5477"/>
                  </a:cubicBezTo>
                  <a:cubicBezTo>
                    <a:pt x="6739" y="5560"/>
                    <a:pt x="6787" y="5668"/>
                    <a:pt x="6882" y="5715"/>
                  </a:cubicBezTo>
                  <a:cubicBezTo>
                    <a:pt x="6903" y="5724"/>
                    <a:pt x="6926" y="5729"/>
                    <a:pt x="6949" y="5729"/>
                  </a:cubicBezTo>
                  <a:cubicBezTo>
                    <a:pt x="7016" y="5729"/>
                    <a:pt x="7085" y="5691"/>
                    <a:pt x="7120" y="5620"/>
                  </a:cubicBezTo>
                  <a:cubicBezTo>
                    <a:pt x="7180" y="5489"/>
                    <a:pt x="7239" y="5358"/>
                    <a:pt x="7275" y="5215"/>
                  </a:cubicBezTo>
                  <a:lnTo>
                    <a:pt x="8097" y="5060"/>
                  </a:lnTo>
                  <a:cubicBezTo>
                    <a:pt x="8347" y="5013"/>
                    <a:pt x="8549" y="4775"/>
                    <a:pt x="8549" y="4525"/>
                  </a:cubicBezTo>
                  <a:lnTo>
                    <a:pt x="8549" y="4013"/>
                  </a:lnTo>
                  <a:cubicBezTo>
                    <a:pt x="8549" y="3763"/>
                    <a:pt x="8370" y="3524"/>
                    <a:pt x="8097" y="3477"/>
                  </a:cubicBezTo>
                  <a:lnTo>
                    <a:pt x="7275" y="3310"/>
                  </a:lnTo>
                  <a:cubicBezTo>
                    <a:pt x="7216" y="3155"/>
                    <a:pt x="7156" y="2977"/>
                    <a:pt x="7073" y="2822"/>
                  </a:cubicBezTo>
                  <a:lnTo>
                    <a:pt x="7537" y="2119"/>
                  </a:lnTo>
                  <a:cubicBezTo>
                    <a:pt x="7680" y="1905"/>
                    <a:pt x="7656" y="1619"/>
                    <a:pt x="7454" y="1441"/>
                  </a:cubicBezTo>
                  <a:lnTo>
                    <a:pt x="7096" y="1084"/>
                  </a:lnTo>
                  <a:cubicBezTo>
                    <a:pt x="6992" y="980"/>
                    <a:pt x="6848" y="924"/>
                    <a:pt x="6705" y="924"/>
                  </a:cubicBezTo>
                  <a:cubicBezTo>
                    <a:pt x="6603" y="924"/>
                    <a:pt x="6502" y="953"/>
                    <a:pt x="6418" y="1012"/>
                  </a:cubicBezTo>
                  <a:lnTo>
                    <a:pt x="5715" y="1465"/>
                  </a:lnTo>
                  <a:cubicBezTo>
                    <a:pt x="5549" y="1381"/>
                    <a:pt x="5394" y="1322"/>
                    <a:pt x="5227" y="1262"/>
                  </a:cubicBezTo>
                  <a:lnTo>
                    <a:pt x="5060" y="441"/>
                  </a:lnTo>
                  <a:cubicBezTo>
                    <a:pt x="5013" y="191"/>
                    <a:pt x="4775" y="0"/>
                    <a:pt x="45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" name="Google Shape;779;gf2ac03fca5_2_1750"/>
            <p:cNvSpPr/>
            <p:nvPr/>
          </p:nvSpPr>
          <p:spPr>
            <a:xfrm>
              <a:off x="3184798" y="3878883"/>
              <a:ext cx="109550" cy="94018"/>
            </a:xfrm>
            <a:custGeom>
              <a:rect b="b" l="l" r="r" t="t"/>
              <a:pathLst>
                <a:path extrusionOk="0" h="2954" w="3442">
                  <a:moveTo>
                    <a:pt x="1465" y="1"/>
                  </a:moveTo>
                  <a:cubicBezTo>
                    <a:pt x="941" y="1"/>
                    <a:pt x="453" y="191"/>
                    <a:pt x="72" y="561"/>
                  </a:cubicBezTo>
                  <a:cubicBezTo>
                    <a:pt x="0" y="632"/>
                    <a:pt x="0" y="739"/>
                    <a:pt x="72" y="811"/>
                  </a:cubicBezTo>
                  <a:cubicBezTo>
                    <a:pt x="113" y="852"/>
                    <a:pt x="158" y="873"/>
                    <a:pt x="203" y="873"/>
                  </a:cubicBezTo>
                  <a:cubicBezTo>
                    <a:pt x="247" y="873"/>
                    <a:pt x="292" y="852"/>
                    <a:pt x="334" y="811"/>
                  </a:cubicBezTo>
                  <a:cubicBezTo>
                    <a:pt x="631" y="513"/>
                    <a:pt x="1024" y="358"/>
                    <a:pt x="1465" y="358"/>
                  </a:cubicBezTo>
                  <a:cubicBezTo>
                    <a:pt x="2358" y="358"/>
                    <a:pt x="3084" y="1084"/>
                    <a:pt x="3084" y="1977"/>
                  </a:cubicBezTo>
                  <a:cubicBezTo>
                    <a:pt x="3084" y="2227"/>
                    <a:pt x="3024" y="2477"/>
                    <a:pt x="2905" y="2716"/>
                  </a:cubicBezTo>
                  <a:cubicBezTo>
                    <a:pt x="2846" y="2799"/>
                    <a:pt x="2894" y="2894"/>
                    <a:pt x="2977" y="2942"/>
                  </a:cubicBezTo>
                  <a:cubicBezTo>
                    <a:pt x="3013" y="2954"/>
                    <a:pt x="3036" y="2954"/>
                    <a:pt x="3048" y="2954"/>
                  </a:cubicBezTo>
                  <a:cubicBezTo>
                    <a:pt x="3108" y="2954"/>
                    <a:pt x="3167" y="2930"/>
                    <a:pt x="3215" y="2870"/>
                  </a:cubicBezTo>
                  <a:cubicBezTo>
                    <a:pt x="3370" y="2585"/>
                    <a:pt x="3441" y="2287"/>
                    <a:pt x="3441" y="1977"/>
                  </a:cubicBezTo>
                  <a:cubicBezTo>
                    <a:pt x="3441" y="894"/>
                    <a:pt x="2560" y="1"/>
                    <a:pt x="14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" name="Google Shape;780;gf2ac03fca5_2_1750"/>
            <p:cNvSpPr/>
            <p:nvPr/>
          </p:nvSpPr>
          <p:spPr>
            <a:xfrm>
              <a:off x="3168120" y="3917331"/>
              <a:ext cx="102707" cy="87016"/>
            </a:xfrm>
            <a:custGeom>
              <a:rect b="b" l="l" r="r" t="t"/>
              <a:pathLst>
                <a:path extrusionOk="0" h="2734" w="3227">
                  <a:moveTo>
                    <a:pt x="277" y="0"/>
                  </a:moveTo>
                  <a:cubicBezTo>
                    <a:pt x="203" y="0"/>
                    <a:pt x="136" y="38"/>
                    <a:pt x="108" y="115"/>
                  </a:cubicBezTo>
                  <a:cubicBezTo>
                    <a:pt x="36" y="317"/>
                    <a:pt x="0" y="531"/>
                    <a:pt x="0" y="758"/>
                  </a:cubicBezTo>
                  <a:cubicBezTo>
                    <a:pt x="0" y="1841"/>
                    <a:pt x="881" y="2734"/>
                    <a:pt x="1977" y="2734"/>
                  </a:cubicBezTo>
                  <a:cubicBezTo>
                    <a:pt x="2394" y="2734"/>
                    <a:pt x="2798" y="2603"/>
                    <a:pt x="3144" y="2365"/>
                  </a:cubicBezTo>
                  <a:cubicBezTo>
                    <a:pt x="3215" y="2305"/>
                    <a:pt x="3227" y="2198"/>
                    <a:pt x="3191" y="2127"/>
                  </a:cubicBezTo>
                  <a:cubicBezTo>
                    <a:pt x="3162" y="2075"/>
                    <a:pt x="3106" y="2051"/>
                    <a:pt x="3050" y="2051"/>
                  </a:cubicBezTo>
                  <a:cubicBezTo>
                    <a:pt x="3015" y="2051"/>
                    <a:pt x="2981" y="2061"/>
                    <a:pt x="2953" y="2079"/>
                  </a:cubicBezTo>
                  <a:cubicBezTo>
                    <a:pt x="2667" y="2282"/>
                    <a:pt x="2334" y="2389"/>
                    <a:pt x="2001" y="2389"/>
                  </a:cubicBezTo>
                  <a:cubicBezTo>
                    <a:pt x="1108" y="2389"/>
                    <a:pt x="370" y="1662"/>
                    <a:pt x="370" y="769"/>
                  </a:cubicBezTo>
                  <a:cubicBezTo>
                    <a:pt x="370" y="591"/>
                    <a:pt x="405" y="412"/>
                    <a:pt x="465" y="246"/>
                  </a:cubicBezTo>
                  <a:cubicBezTo>
                    <a:pt x="465" y="138"/>
                    <a:pt x="417" y="43"/>
                    <a:pt x="334" y="7"/>
                  </a:cubicBezTo>
                  <a:cubicBezTo>
                    <a:pt x="315" y="3"/>
                    <a:pt x="296" y="0"/>
                    <a:pt x="2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" name="Google Shape;781;gf2ac03fca5_2_1750"/>
            <p:cNvSpPr/>
            <p:nvPr/>
          </p:nvSpPr>
          <p:spPr>
            <a:xfrm>
              <a:off x="3264749" y="3976275"/>
              <a:ext cx="183836" cy="183836"/>
            </a:xfrm>
            <a:custGeom>
              <a:rect b="b" l="l" r="r" t="t"/>
              <a:pathLst>
                <a:path extrusionOk="0" h="5776" w="5776">
                  <a:moveTo>
                    <a:pt x="2739" y="1"/>
                  </a:moveTo>
                  <a:cubicBezTo>
                    <a:pt x="2548" y="1"/>
                    <a:pt x="2370" y="156"/>
                    <a:pt x="2322" y="346"/>
                  </a:cubicBezTo>
                  <a:lnTo>
                    <a:pt x="2215" y="846"/>
                  </a:lnTo>
                  <a:cubicBezTo>
                    <a:pt x="2132" y="882"/>
                    <a:pt x="2036" y="930"/>
                    <a:pt x="1953" y="953"/>
                  </a:cubicBezTo>
                  <a:lnTo>
                    <a:pt x="1525" y="668"/>
                  </a:lnTo>
                  <a:cubicBezTo>
                    <a:pt x="1454" y="627"/>
                    <a:pt x="1372" y="606"/>
                    <a:pt x="1291" y="606"/>
                  </a:cubicBezTo>
                  <a:cubicBezTo>
                    <a:pt x="1181" y="606"/>
                    <a:pt x="1071" y="645"/>
                    <a:pt x="989" y="727"/>
                  </a:cubicBezTo>
                  <a:lnTo>
                    <a:pt x="751" y="965"/>
                  </a:lnTo>
                  <a:cubicBezTo>
                    <a:pt x="620" y="1108"/>
                    <a:pt x="584" y="1322"/>
                    <a:pt x="691" y="1501"/>
                  </a:cubicBezTo>
                  <a:lnTo>
                    <a:pt x="977" y="1942"/>
                  </a:lnTo>
                  <a:cubicBezTo>
                    <a:pt x="917" y="2061"/>
                    <a:pt x="870" y="2180"/>
                    <a:pt x="822" y="2311"/>
                  </a:cubicBezTo>
                  <a:cubicBezTo>
                    <a:pt x="786" y="2394"/>
                    <a:pt x="858" y="2501"/>
                    <a:pt x="941" y="2537"/>
                  </a:cubicBezTo>
                  <a:cubicBezTo>
                    <a:pt x="954" y="2541"/>
                    <a:pt x="967" y="2542"/>
                    <a:pt x="980" y="2542"/>
                  </a:cubicBezTo>
                  <a:cubicBezTo>
                    <a:pt x="1055" y="2542"/>
                    <a:pt x="1137" y="2489"/>
                    <a:pt x="1167" y="2418"/>
                  </a:cubicBezTo>
                  <a:cubicBezTo>
                    <a:pt x="1203" y="2275"/>
                    <a:pt x="1251" y="2144"/>
                    <a:pt x="1322" y="2025"/>
                  </a:cubicBezTo>
                  <a:cubicBezTo>
                    <a:pt x="1358" y="1965"/>
                    <a:pt x="1358" y="1894"/>
                    <a:pt x="1322" y="1846"/>
                  </a:cubicBezTo>
                  <a:lnTo>
                    <a:pt x="989" y="1322"/>
                  </a:lnTo>
                  <a:cubicBezTo>
                    <a:pt x="977" y="1299"/>
                    <a:pt x="977" y="1263"/>
                    <a:pt x="1001" y="1239"/>
                  </a:cubicBezTo>
                  <a:lnTo>
                    <a:pt x="1239" y="1001"/>
                  </a:lnTo>
                  <a:cubicBezTo>
                    <a:pt x="1258" y="981"/>
                    <a:pt x="1274" y="973"/>
                    <a:pt x="1291" y="973"/>
                  </a:cubicBezTo>
                  <a:cubicBezTo>
                    <a:pt x="1304" y="973"/>
                    <a:pt x="1318" y="978"/>
                    <a:pt x="1334" y="989"/>
                  </a:cubicBezTo>
                  <a:lnTo>
                    <a:pt x="1846" y="1322"/>
                  </a:lnTo>
                  <a:cubicBezTo>
                    <a:pt x="1878" y="1342"/>
                    <a:pt x="1910" y="1354"/>
                    <a:pt x="1942" y="1354"/>
                  </a:cubicBezTo>
                  <a:cubicBezTo>
                    <a:pt x="1969" y="1354"/>
                    <a:pt x="1997" y="1345"/>
                    <a:pt x="2025" y="1322"/>
                  </a:cubicBezTo>
                  <a:cubicBezTo>
                    <a:pt x="2144" y="1251"/>
                    <a:pt x="2287" y="1203"/>
                    <a:pt x="2417" y="1156"/>
                  </a:cubicBezTo>
                  <a:cubicBezTo>
                    <a:pt x="2477" y="1144"/>
                    <a:pt x="2537" y="1084"/>
                    <a:pt x="2537" y="1025"/>
                  </a:cubicBezTo>
                  <a:lnTo>
                    <a:pt x="2656" y="418"/>
                  </a:lnTo>
                  <a:cubicBezTo>
                    <a:pt x="2656" y="382"/>
                    <a:pt x="2679" y="358"/>
                    <a:pt x="2727" y="358"/>
                  </a:cubicBezTo>
                  <a:lnTo>
                    <a:pt x="3060" y="358"/>
                  </a:lnTo>
                  <a:cubicBezTo>
                    <a:pt x="3084" y="358"/>
                    <a:pt x="3120" y="394"/>
                    <a:pt x="3132" y="418"/>
                  </a:cubicBezTo>
                  <a:lnTo>
                    <a:pt x="3251" y="1025"/>
                  </a:lnTo>
                  <a:cubicBezTo>
                    <a:pt x="3263" y="1084"/>
                    <a:pt x="3310" y="1144"/>
                    <a:pt x="3370" y="1156"/>
                  </a:cubicBezTo>
                  <a:cubicBezTo>
                    <a:pt x="3501" y="1203"/>
                    <a:pt x="3632" y="1251"/>
                    <a:pt x="3751" y="1322"/>
                  </a:cubicBezTo>
                  <a:cubicBezTo>
                    <a:pt x="3781" y="1340"/>
                    <a:pt x="3816" y="1349"/>
                    <a:pt x="3849" y="1349"/>
                  </a:cubicBezTo>
                  <a:cubicBezTo>
                    <a:pt x="3882" y="1349"/>
                    <a:pt x="3912" y="1340"/>
                    <a:pt x="3930" y="1322"/>
                  </a:cubicBezTo>
                  <a:lnTo>
                    <a:pt x="4453" y="989"/>
                  </a:lnTo>
                  <a:cubicBezTo>
                    <a:pt x="4469" y="978"/>
                    <a:pt x="4483" y="973"/>
                    <a:pt x="4497" y="973"/>
                  </a:cubicBezTo>
                  <a:cubicBezTo>
                    <a:pt x="4513" y="973"/>
                    <a:pt x="4529" y="981"/>
                    <a:pt x="4549" y="1001"/>
                  </a:cubicBezTo>
                  <a:lnTo>
                    <a:pt x="4787" y="1239"/>
                  </a:lnTo>
                  <a:cubicBezTo>
                    <a:pt x="4811" y="1263"/>
                    <a:pt x="4811" y="1299"/>
                    <a:pt x="4799" y="1322"/>
                  </a:cubicBezTo>
                  <a:lnTo>
                    <a:pt x="4453" y="1846"/>
                  </a:lnTo>
                  <a:cubicBezTo>
                    <a:pt x="4430" y="1906"/>
                    <a:pt x="4406" y="1965"/>
                    <a:pt x="4453" y="2025"/>
                  </a:cubicBezTo>
                  <a:cubicBezTo>
                    <a:pt x="4525" y="2144"/>
                    <a:pt x="4573" y="2275"/>
                    <a:pt x="4620" y="2418"/>
                  </a:cubicBezTo>
                  <a:cubicBezTo>
                    <a:pt x="4632" y="2477"/>
                    <a:pt x="4692" y="2537"/>
                    <a:pt x="4751" y="2537"/>
                  </a:cubicBezTo>
                  <a:lnTo>
                    <a:pt x="5358" y="2656"/>
                  </a:lnTo>
                  <a:cubicBezTo>
                    <a:pt x="5394" y="2656"/>
                    <a:pt x="5418" y="2680"/>
                    <a:pt x="5418" y="2727"/>
                  </a:cubicBezTo>
                  <a:lnTo>
                    <a:pt x="5418" y="3049"/>
                  </a:lnTo>
                  <a:cubicBezTo>
                    <a:pt x="5418" y="3085"/>
                    <a:pt x="5394" y="3108"/>
                    <a:pt x="5358" y="3132"/>
                  </a:cubicBezTo>
                  <a:lnTo>
                    <a:pt x="4751" y="3251"/>
                  </a:lnTo>
                  <a:cubicBezTo>
                    <a:pt x="4692" y="3263"/>
                    <a:pt x="4632" y="3311"/>
                    <a:pt x="4620" y="3370"/>
                  </a:cubicBezTo>
                  <a:cubicBezTo>
                    <a:pt x="4573" y="3501"/>
                    <a:pt x="4525" y="3632"/>
                    <a:pt x="4453" y="3751"/>
                  </a:cubicBezTo>
                  <a:cubicBezTo>
                    <a:pt x="4430" y="3811"/>
                    <a:pt x="4430" y="3882"/>
                    <a:pt x="4453" y="3930"/>
                  </a:cubicBezTo>
                  <a:lnTo>
                    <a:pt x="4799" y="4454"/>
                  </a:lnTo>
                  <a:cubicBezTo>
                    <a:pt x="4811" y="4478"/>
                    <a:pt x="4811" y="4513"/>
                    <a:pt x="4787" y="4537"/>
                  </a:cubicBezTo>
                  <a:lnTo>
                    <a:pt x="4549" y="4775"/>
                  </a:lnTo>
                  <a:cubicBezTo>
                    <a:pt x="4526" y="4798"/>
                    <a:pt x="4508" y="4806"/>
                    <a:pt x="4489" y="4806"/>
                  </a:cubicBezTo>
                  <a:cubicBezTo>
                    <a:pt x="4478" y="4806"/>
                    <a:pt x="4467" y="4803"/>
                    <a:pt x="4453" y="4799"/>
                  </a:cubicBezTo>
                  <a:lnTo>
                    <a:pt x="3930" y="4454"/>
                  </a:lnTo>
                  <a:cubicBezTo>
                    <a:pt x="3898" y="4435"/>
                    <a:pt x="3866" y="4422"/>
                    <a:pt x="3834" y="4422"/>
                  </a:cubicBezTo>
                  <a:cubicBezTo>
                    <a:pt x="3806" y="4422"/>
                    <a:pt x="3779" y="4432"/>
                    <a:pt x="3751" y="4454"/>
                  </a:cubicBezTo>
                  <a:cubicBezTo>
                    <a:pt x="3632" y="4525"/>
                    <a:pt x="3501" y="4573"/>
                    <a:pt x="3370" y="4621"/>
                  </a:cubicBezTo>
                  <a:cubicBezTo>
                    <a:pt x="3310" y="4632"/>
                    <a:pt x="3251" y="4692"/>
                    <a:pt x="3251" y="4751"/>
                  </a:cubicBezTo>
                  <a:lnTo>
                    <a:pt x="3132" y="5359"/>
                  </a:lnTo>
                  <a:cubicBezTo>
                    <a:pt x="3132" y="5394"/>
                    <a:pt x="3096" y="5418"/>
                    <a:pt x="3060" y="5418"/>
                  </a:cubicBezTo>
                  <a:lnTo>
                    <a:pt x="2727" y="5418"/>
                  </a:lnTo>
                  <a:cubicBezTo>
                    <a:pt x="2703" y="5418"/>
                    <a:pt x="2668" y="5394"/>
                    <a:pt x="2656" y="5359"/>
                  </a:cubicBezTo>
                  <a:lnTo>
                    <a:pt x="2537" y="4751"/>
                  </a:lnTo>
                  <a:cubicBezTo>
                    <a:pt x="2525" y="4692"/>
                    <a:pt x="2477" y="4632"/>
                    <a:pt x="2417" y="4621"/>
                  </a:cubicBezTo>
                  <a:cubicBezTo>
                    <a:pt x="2287" y="4573"/>
                    <a:pt x="2144" y="4525"/>
                    <a:pt x="2025" y="4454"/>
                  </a:cubicBezTo>
                  <a:cubicBezTo>
                    <a:pt x="1995" y="4436"/>
                    <a:pt x="1962" y="4427"/>
                    <a:pt x="1931" y="4427"/>
                  </a:cubicBezTo>
                  <a:cubicBezTo>
                    <a:pt x="1900" y="4427"/>
                    <a:pt x="1870" y="4436"/>
                    <a:pt x="1846" y="4454"/>
                  </a:cubicBezTo>
                  <a:lnTo>
                    <a:pt x="1334" y="4799"/>
                  </a:lnTo>
                  <a:cubicBezTo>
                    <a:pt x="1321" y="4803"/>
                    <a:pt x="1309" y="4806"/>
                    <a:pt x="1298" y="4806"/>
                  </a:cubicBezTo>
                  <a:cubicBezTo>
                    <a:pt x="1279" y="4806"/>
                    <a:pt x="1261" y="4798"/>
                    <a:pt x="1239" y="4775"/>
                  </a:cubicBezTo>
                  <a:lnTo>
                    <a:pt x="1001" y="4537"/>
                  </a:lnTo>
                  <a:cubicBezTo>
                    <a:pt x="977" y="4513"/>
                    <a:pt x="977" y="4478"/>
                    <a:pt x="989" y="4454"/>
                  </a:cubicBezTo>
                  <a:lnTo>
                    <a:pt x="1322" y="3930"/>
                  </a:lnTo>
                  <a:cubicBezTo>
                    <a:pt x="1358" y="3870"/>
                    <a:pt x="1370" y="3811"/>
                    <a:pt x="1322" y="3751"/>
                  </a:cubicBezTo>
                  <a:cubicBezTo>
                    <a:pt x="1251" y="3632"/>
                    <a:pt x="1215" y="3501"/>
                    <a:pt x="1167" y="3370"/>
                  </a:cubicBezTo>
                  <a:cubicBezTo>
                    <a:pt x="1144" y="3311"/>
                    <a:pt x="1084" y="3251"/>
                    <a:pt x="1024" y="3251"/>
                  </a:cubicBezTo>
                  <a:lnTo>
                    <a:pt x="417" y="3132"/>
                  </a:lnTo>
                  <a:cubicBezTo>
                    <a:pt x="393" y="3132"/>
                    <a:pt x="358" y="3097"/>
                    <a:pt x="358" y="3049"/>
                  </a:cubicBezTo>
                  <a:lnTo>
                    <a:pt x="358" y="2727"/>
                  </a:lnTo>
                  <a:cubicBezTo>
                    <a:pt x="358" y="2692"/>
                    <a:pt x="393" y="2668"/>
                    <a:pt x="417" y="2656"/>
                  </a:cubicBezTo>
                  <a:lnTo>
                    <a:pt x="465" y="2632"/>
                  </a:lnTo>
                  <a:cubicBezTo>
                    <a:pt x="548" y="2620"/>
                    <a:pt x="632" y="2525"/>
                    <a:pt x="596" y="2430"/>
                  </a:cubicBezTo>
                  <a:cubicBezTo>
                    <a:pt x="586" y="2352"/>
                    <a:pt x="520" y="2289"/>
                    <a:pt x="444" y="2289"/>
                  </a:cubicBezTo>
                  <a:cubicBezTo>
                    <a:pt x="428" y="2289"/>
                    <a:pt x="410" y="2292"/>
                    <a:pt x="393" y="2299"/>
                  </a:cubicBezTo>
                  <a:lnTo>
                    <a:pt x="346" y="2311"/>
                  </a:lnTo>
                  <a:cubicBezTo>
                    <a:pt x="155" y="2358"/>
                    <a:pt x="1" y="2513"/>
                    <a:pt x="1" y="2727"/>
                  </a:cubicBezTo>
                  <a:lnTo>
                    <a:pt x="1" y="3049"/>
                  </a:lnTo>
                  <a:cubicBezTo>
                    <a:pt x="1" y="3251"/>
                    <a:pt x="155" y="3430"/>
                    <a:pt x="346" y="3466"/>
                  </a:cubicBezTo>
                  <a:lnTo>
                    <a:pt x="846" y="3573"/>
                  </a:lnTo>
                  <a:cubicBezTo>
                    <a:pt x="882" y="3668"/>
                    <a:pt x="929" y="3751"/>
                    <a:pt x="953" y="3847"/>
                  </a:cubicBezTo>
                  <a:lnTo>
                    <a:pt x="679" y="4275"/>
                  </a:lnTo>
                  <a:cubicBezTo>
                    <a:pt x="572" y="4442"/>
                    <a:pt x="584" y="4656"/>
                    <a:pt x="727" y="4811"/>
                  </a:cubicBezTo>
                  <a:lnTo>
                    <a:pt x="977" y="5049"/>
                  </a:lnTo>
                  <a:cubicBezTo>
                    <a:pt x="1055" y="5127"/>
                    <a:pt x="1163" y="5172"/>
                    <a:pt x="1278" y="5172"/>
                  </a:cubicBezTo>
                  <a:cubicBezTo>
                    <a:pt x="1356" y="5172"/>
                    <a:pt x="1436" y="5152"/>
                    <a:pt x="1513" y="5109"/>
                  </a:cubicBezTo>
                  <a:lnTo>
                    <a:pt x="1941" y="4823"/>
                  </a:lnTo>
                  <a:cubicBezTo>
                    <a:pt x="2025" y="4871"/>
                    <a:pt x="2120" y="4894"/>
                    <a:pt x="2203" y="4930"/>
                  </a:cubicBezTo>
                  <a:lnTo>
                    <a:pt x="2310" y="5430"/>
                  </a:lnTo>
                  <a:cubicBezTo>
                    <a:pt x="2358" y="5633"/>
                    <a:pt x="2513" y="5775"/>
                    <a:pt x="2727" y="5775"/>
                  </a:cubicBezTo>
                  <a:lnTo>
                    <a:pt x="3060" y="5775"/>
                  </a:lnTo>
                  <a:cubicBezTo>
                    <a:pt x="3251" y="5775"/>
                    <a:pt x="3430" y="5633"/>
                    <a:pt x="3465" y="5430"/>
                  </a:cubicBezTo>
                  <a:lnTo>
                    <a:pt x="3572" y="4930"/>
                  </a:lnTo>
                  <a:cubicBezTo>
                    <a:pt x="3668" y="4894"/>
                    <a:pt x="3751" y="4859"/>
                    <a:pt x="3846" y="4823"/>
                  </a:cubicBezTo>
                  <a:lnTo>
                    <a:pt x="4275" y="5109"/>
                  </a:lnTo>
                  <a:cubicBezTo>
                    <a:pt x="4344" y="5153"/>
                    <a:pt x="4422" y="5175"/>
                    <a:pt x="4500" y="5175"/>
                  </a:cubicBezTo>
                  <a:cubicBezTo>
                    <a:pt x="4610" y="5175"/>
                    <a:pt x="4720" y="5132"/>
                    <a:pt x="4811" y="5049"/>
                  </a:cubicBezTo>
                  <a:lnTo>
                    <a:pt x="5049" y="4811"/>
                  </a:lnTo>
                  <a:cubicBezTo>
                    <a:pt x="5180" y="4680"/>
                    <a:pt x="5215" y="4454"/>
                    <a:pt x="5108" y="4275"/>
                  </a:cubicBezTo>
                  <a:lnTo>
                    <a:pt x="4823" y="3847"/>
                  </a:lnTo>
                  <a:cubicBezTo>
                    <a:pt x="4870" y="3751"/>
                    <a:pt x="4894" y="3668"/>
                    <a:pt x="4930" y="3573"/>
                  </a:cubicBezTo>
                  <a:lnTo>
                    <a:pt x="5442" y="3466"/>
                  </a:lnTo>
                  <a:cubicBezTo>
                    <a:pt x="5632" y="3430"/>
                    <a:pt x="5775" y="3263"/>
                    <a:pt x="5775" y="3049"/>
                  </a:cubicBezTo>
                  <a:lnTo>
                    <a:pt x="5775" y="2727"/>
                  </a:lnTo>
                  <a:cubicBezTo>
                    <a:pt x="5775" y="2513"/>
                    <a:pt x="5644" y="2358"/>
                    <a:pt x="5454" y="2311"/>
                  </a:cubicBezTo>
                  <a:lnTo>
                    <a:pt x="4942" y="2204"/>
                  </a:lnTo>
                  <a:cubicBezTo>
                    <a:pt x="4918" y="2120"/>
                    <a:pt x="4870" y="2025"/>
                    <a:pt x="4846" y="1942"/>
                  </a:cubicBezTo>
                  <a:lnTo>
                    <a:pt x="5120" y="1501"/>
                  </a:lnTo>
                  <a:cubicBezTo>
                    <a:pt x="5227" y="1346"/>
                    <a:pt x="5215" y="1120"/>
                    <a:pt x="5061" y="965"/>
                  </a:cubicBezTo>
                  <a:lnTo>
                    <a:pt x="4823" y="727"/>
                  </a:lnTo>
                  <a:cubicBezTo>
                    <a:pt x="4745" y="650"/>
                    <a:pt x="4634" y="610"/>
                    <a:pt x="4520" y="610"/>
                  </a:cubicBezTo>
                  <a:cubicBezTo>
                    <a:pt x="4441" y="610"/>
                    <a:pt x="4360" y="629"/>
                    <a:pt x="4287" y="668"/>
                  </a:cubicBezTo>
                  <a:lnTo>
                    <a:pt x="3858" y="953"/>
                  </a:lnTo>
                  <a:cubicBezTo>
                    <a:pt x="3763" y="906"/>
                    <a:pt x="3680" y="882"/>
                    <a:pt x="3596" y="846"/>
                  </a:cubicBezTo>
                  <a:lnTo>
                    <a:pt x="3489" y="346"/>
                  </a:lnTo>
                  <a:cubicBezTo>
                    <a:pt x="3441" y="156"/>
                    <a:pt x="3275" y="1"/>
                    <a:pt x="30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" name="Google Shape;782;gf2ac03fca5_2_1750"/>
            <p:cNvSpPr/>
            <p:nvPr/>
          </p:nvSpPr>
          <p:spPr>
            <a:xfrm>
              <a:off x="3326526" y="4036907"/>
              <a:ext cx="62541" cy="62573"/>
            </a:xfrm>
            <a:custGeom>
              <a:rect b="b" l="l" r="r" t="t"/>
              <a:pathLst>
                <a:path extrusionOk="0" h="1966" w="1965">
                  <a:moveTo>
                    <a:pt x="977" y="1"/>
                  </a:moveTo>
                  <a:cubicBezTo>
                    <a:pt x="441" y="1"/>
                    <a:pt x="0" y="453"/>
                    <a:pt x="0" y="989"/>
                  </a:cubicBezTo>
                  <a:cubicBezTo>
                    <a:pt x="0" y="1525"/>
                    <a:pt x="441" y="1965"/>
                    <a:pt x="977" y="1965"/>
                  </a:cubicBezTo>
                  <a:cubicBezTo>
                    <a:pt x="1203" y="1965"/>
                    <a:pt x="1417" y="1894"/>
                    <a:pt x="1572" y="1763"/>
                  </a:cubicBezTo>
                  <a:cubicBezTo>
                    <a:pt x="1655" y="1703"/>
                    <a:pt x="1667" y="1596"/>
                    <a:pt x="1608" y="1501"/>
                  </a:cubicBezTo>
                  <a:cubicBezTo>
                    <a:pt x="1574" y="1461"/>
                    <a:pt x="1525" y="1439"/>
                    <a:pt x="1473" y="1439"/>
                  </a:cubicBezTo>
                  <a:cubicBezTo>
                    <a:pt x="1434" y="1439"/>
                    <a:pt x="1394" y="1452"/>
                    <a:pt x="1358" y="1477"/>
                  </a:cubicBezTo>
                  <a:cubicBezTo>
                    <a:pt x="1250" y="1561"/>
                    <a:pt x="1119" y="1608"/>
                    <a:pt x="965" y="1608"/>
                  </a:cubicBezTo>
                  <a:cubicBezTo>
                    <a:pt x="619" y="1608"/>
                    <a:pt x="346" y="1322"/>
                    <a:pt x="346" y="977"/>
                  </a:cubicBezTo>
                  <a:cubicBezTo>
                    <a:pt x="346" y="644"/>
                    <a:pt x="619" y="358"/>
                    <a:pt x="977" y="358"/>
                  </a:cubicBezTo>
                  <a:cubicBezTo>
                    <a:pt x="1322" y="358"/>
                    <a:pt x="1608" y="644"/>
                    <a:pt x="1608" y="989"/>
                  </a:cubicBezTo>
                  <a:cubicBezTo>
                    <a:pt x="1608" y="1084"/>
                    <a:pt x="1679" y="1168"/>
                    <a:pt x="1786" y="1168"/>
                  </a:cubicBezTo>
                  <a:cubicBezTo>
                    <a:pt x="1893" y="1168"/>
                    <a:pt x="1965" y="1084"/>
                    <a:pt x="1965" y="989"/>
                  </a:cubicBezTo>
                  <a:cubicBezTo>
                    <a:pt x="1965" y="453"/>
                    <a:pt x="1512" y="1"/>
                    <a:pt x="9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" name="Google Shape;783;gf2ac03fca5_2_1750"/>
            <p:cNvSpPr/>
            <p:nvPr/>
          </p:nvSpPr>
          <p:spPr>
            <a:xfrm>
              <a:off x="3196542" y="3907687"/>
              <a:ext cx="68238" cy="68238"/>
            </a:xfrm>
            <a:custGeom>
              <a:rect b="b" l="l" r="r" t="t"/>
              <a:pathLst>
                <a:path extrusionOk="0" h="2144" w="2144">
                  <a:moveTo>
                    <a:pt x="1072" y="358"/>
                  </a:moveTo>
                  <a:cubicBezTo>
                    <a:pt x="1477" y="358"/>
                    <a:pt x="1786" y="680"/>
                    <a:pt x="1786" y="1072"/>
                  </a:cubicBezTo>
                  <a:cubicBezTo>
                    <a:pt x="1786" y="1477"/>
                    <a:pt x="1465" y="1787"/>
                    <a:pt x="1072" y="1787"/>
                  </a:cubicBezTo>
                  <a:cubicBezTo>
                    <a:pt x="691" y="1787"/>
                    <a:pt x="358" y="1453"/>
                    <a:pt x="358" y="1072"/>
                  </a:cubicBezTo>
                  <a:cubicBezTo>
                    <a:pt x="358" y="668"/>
                    <a:pt x="691" y="358"/>
                    <a:pt x="1072" y="358"/>
                  </a:cubicBezTo>
                  <a:close/>
                  <a:moveTo>
                    <a:pt x="1072" y="1"/>
                  </a:moveTo>
                  <a:cubicBezTo>
                    <a:pt x="477" y="1"/>
                    <a:pt x="0" y="477"/>
                    <a:pt x="0" y="1072"/>
                  </a:cubicBezTo>
                  <a:cubicBezTo>
                    <a:pt x="0" y="1668"/>
                    <a:pt x="477" y="2144"/>
                    <a:pt x="1072" y="2144"/>
                  </a:cubicBezTo>
                  <a:cubicBezTo>
                    <a:pt x="1667" y="2144"/>
                    <a:pt x="2144" y="1656"/>
                    <a:pt x="2144" y="1072"/>
                  </a:cubicBezTo>
                  <a:cubicBezTo>
                    <a:pt x="2144" y="477"/>
                    <a:pt x="1667" y="1"/>
                    <a:pt x="10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84" name="Google Shape;784;gf2ac03fca5_2_1750"/>
          <p:cNvGrpSpPr/>
          <p:nvPr/>
        </p:nvGrpSpPr>
        <p:grpSpPr>
          <a:xfrm>
            <a:off x="3455158" y="1864036"/>
            <a:ext cx="470137" cy="455478"/>
            <a:chOff x="3040984" y="3681059"/>
            <a:chExt cx="356164" cy="355815"/>
          </a:xfrm>
        </p:grpSpPr>
        <p:sp>
          <p:nvSpPr>
            <p:cNvPr id="785" name="Google Shape;785;gf2ac03fca5_2_1750"/>
            <p:cNvSpPr/>
            <p:nvPr/>
          </p:nvSpPr>
          <p:spPr>
            <a:xfrm>
              <a:off x="3040984" y="3681059"/>
              <a:ext cx="356164" cy="355815"/>
            </a:xfrm>
            <a:custGeom>
              <a:rect b="b" l="l" r="r" t="t"/>
              <a:pathLst>
                <a:path extrusionOk="0" h="11205" w="11216">
                  <a:moveTo>
                    <a:pt x="5620" y="0"/>
                  </a:moveTo>
                  <a:cubicBezTo>
                    <a:pt x="4274" y="0"/>
                    <a:pt x="2965" y="488"/>
                    <a:pt x="1953" y="1369"/>
                  </a:cubicBezTo>
                  <a:cubicBezTo>
                    <a:pt x="1881" y="1429"/>
                    <a:pt x="1881" y="1536"/>
                    <a:pt x="1941" y="1608"/>
                  </a:cubicBezTo>
                  <a:cubicBezTo>
                    <a:pt x="1972" y="1645"/>
                    <a:pt x="2016" y="1663"/>
                    <a:pt x="2061" y="1663"/>
                  </a:cubicBezTo>
                  <a:cubicBezTo>
                    <a:pt x="2103" y="1663"/>
                    <a:pt x="2145" y="1648"/>
                    <a:pt x="2179" y="1620"/>
                  </a:cubicBezTo>
                  <a:cubicBezTo>
                    <a:pt x="3131" y="786"/>
                    <a:pt x="4358" y="346"/>
                    <a:pt x="5620" y="346"/>
                  </a:cubicBezTo>
                  <a:cubicBezTo>
                    <a:pt x="7013" y="346"/>
                    <a:pt x="8346" y="893"/>
                    <a:pt x="9335" y="1893"/>
                  </a:cubicBezTo>
                  <a:cubicBezTo>
                    <a:pt x="10335" y="2882"/>
                    <a:pt x="10882" y="4215"/>
                    <a:pt x="10882" y="5608"/>
                  </a:cubicBezTo>
                  <a:cubicBezTo>
                    <a:pt x="10882" y="7013"/>
                    <a:pt x="10335" y="8335"/>
                    <a:pt x="9335" y="9335"/>
                  </a:cubicBezTo>
                  <a:cubicBezTo>
                    <a:pt x="8346" y="10323"/>
                    <a:pt x="7013" y="10883"/>
                    <a:pt x="5620" y="10883"/>
                  </a:cubicBezTo>
                  <a:cubicBezTo>
                    <a:pt x="4215" y="10883"/>
                    <a:pt x="2893" y="10323"/>
                    <a:pt x="1893" y="9335"/>
                  </a:cubicBezTo>
                  <a:cubicBezTo>
                    <a:pt x="893" y="8335"/>
                    <a:pt x="345" y="7013"/>
                    <a:pt x="345" y="5608"/>
                  </a:cubicBezTo>
                  <a:cubicBezTo>
                    <a:pt x="345" y="4298"/>
                    <a:pt x="822" y="3048"/>
                    <a:pt x="1703" y="2084"/>
                  </a:cubicBezTo>
                  <a:cubicBezTo>
                    <a:pt x="1762" y="2012"/>
                    <a:pt x="1762" y="1905"/>
                    <a:pt x="1691" y="1846"/>
                  </a:cubicBezTo>
                  <a:cubicBezTo>
                    <a:pt x="1657" y="1817"/>
                    <a:pt x="1614" y="1802"/>
                    <a:pt x="1573" y="1802"/>
                  </a:cubicBezTo>
                  <a:cubicBezTo>
                    <a:pt x="1528" y="1802"/>
                    <a:pt x="1484" y="1820"/>
                    <a:pt x="1453" y="1858"/>
                  </a:cubicBezTo>
                  <a:cubicBezTo>
                    <a:pt x="512" y="2882"/>
                    <a:pt x="0" y="4227"/>
                    <a:pt x="0" y="5608"/>
                  </a:cubicBezTo>
                  <a:cubicBezTo>
                    <a:pt x="0" y="7096"/>
                    <a:pt x="583" y="8513"/>
                    <a:pt x="1643" y="9573"/>
                  </a:cubicBezTo>
                  <a:cubicBezTo>
                    <a:pt x="2703" y="10621"/>
                    <a:pt x="4096" y="11204"/>
                    <a:pt x="5608" y="11204"/>
                  </a:cubicBezTo>
                  <a:cubicBezTo>
                    <a:pt x="7108" y="11204"/>
                    <a:pt x="8501" y="10621"/>
                    <a:pt x="9561" y="9573"/>
                  </a:cubicBezTo>
                  <a:cubicBezTo>
                    <a:pt x="10620" y="8513"/>
                    <a:pt x="11204" y="7108"/>
                    <a:pt x="11204" y="5608"/>
                  </a:cubicBezTo>
                  <a:cubicBezTo>
                    <a:pt x="11216" y="4096"/>
                    <a:pt x="10632" y="2691"/>
                    <a:pt x="9573" y="1631"/>
                  </a:cubicBezTo>
                  <a:cubicBezTo>
                    <a:pt x="8525" y="572"/>
                    <a:pt x="7120" y="0"/>
                    <a:pt x="56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" name="Google Shape;786;gf2ac03fca5_2_1750"/>
            <p:cNvSpPr/>
            <p:nvPr/>
          </p:nvSpPr>
          <p:spPr>
            <a:xfrm>
              <a:off x="3183120" y="3921508"/>
              <a:ext cx="59414" cy="59382"/>
            </a:xfrm>
            <a:custGeom>
              <a:rect b="b" l="l" r="r" t="t"/>
              <a:pathLst>
                <a:path extrusionOk="0" h="1870" w="1871">
                  <a:moveTo>
                    <a:pt x="929" y="334"/>
                  </a:moveTo>
                  <a:cubicBezTo>
                    <a:pt x="1263" y="334"/>
                    <a:pt x="1549" y="608"/>
                    <a:pt x="1549" y="941"/>
                  </a:cubicBezTo>
                  <a:cubicBezTo>
                    <a:pt x="1549" y="1263"/>
                    <a:pt x="1263" y="1548"/>
                    <a:pt x="929" y="1548"/>
                  </a:cubicBezTo>
                  <a:cubicBezTo>
                    <a:pt x="608" y="1548"/>
                    <a:pt x="334" y="1287"/>
                    <a:pt x="334" y="941"/>
                  </a:cubicBezTo>
                  <a:cubicBezTo>
                    <a:pt x="334" y="596"/>
                    <a:pt x="608" y="334"/>
                    <a:pt x="929" y="334"/>
                  </a:cubicBezTo>
                  <a:close/>
                  <a:moveTo>
                    <a:pt x="929" y="1"/>
                  </a:moveTo>
                  <a:cubicBezTo>
                    <a:pt x="429" y="1"/>
                    <a:pt x="1" y="417"/>
                    <a:pt x="1" y="941"/>
                  </a:cubicBezTo>
                  <a:cubicBezTo>
                    <a:pt x="1" y="1453"/>
                    <a:pt x="417" y="1870"/>
                    <a:pt x="929" y="1870"/>
                  </a:cubicBezTo>
                  <a:cubicBezTo>
                    <a:pt x="1191" y="1870"/>
                    <a:pt x="1430" y="1775"/>
                    <a:pt x="1608" y="1596"/>
                  </a:cubicBezTo>
                  <a:cubicBezTo>
                    <a:pt x="1787" y="1417"/>
                    <a:pt x="1870" y="1179"/>
                    <a:pt x="1870" y="941"/>
                  </a:cubicBezTo>
                  <a:cubicBezTo>
                    <a:pt x="1870" y="679"/>
                    <a:pt x="1763" y="453"/>
                    <a:pt x="1584" y="263"/>
                  </a:cubicBezTo>
                  <a:cubicBezTo>
                    <a:pt x="1406" y="108"/>
                    <a:pt x="1191" y="1"/>
                    <a:pt x="92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" name="Google Shape;787;gf2ac03fca5_2_1750"/>
            <p:cNvSpPr/>
            <p:nvPr/>
          </p:nvSpPr>
          <p:spPr>
            <a:xfrm>
              <a:off x="3149110" y="3735868"/>
              <a:ext cx="141056" cy="174716"/>
            </a:xfrm>
            <a:custGeom>
              <a:rect b="b" l="l" r="r" t="t"/>
              <a:pathLst>
                <a:path extrusionOk="0" h="5502" w="4442">
                  <a:moveTo>
                    <a:pt x="2143" y="1"/>
                  </a:moveTo>
                  <a:cubicBezTo>
                    <a:pt x="1322" y="1"/>
                    <a:pt x="810" y="286"/>
                    <a:pt x="536" y="501"/>
                  </a:cubicBezTo>
                  <a:cubicBezTo>
                    <a:pt x="191" y="786"/>
                    <a:pt x="0" y="1156"/>
                    <a:pt x="0" y="1513"/>
                  </a:cubicBezTo>
                  <a:cubicBezTo>
                    <a:pt x="0" y="1739"/>
                    <a:pt x="84" y="1941"/>
                    <a:pt x="262" y="2084"/>
                  </a:cubicBezTo>
                  <a:cubicBezTo>
                    <a:pt x="393" y="2203"/>
                    <a:pt x="596" y="2263"/>
                    <a:pt x="774" y="2263"/>
                  </a:cubicBezTo>
                  <a:cubicBezTo>
                    <a:pt x="1084" y="2263"/>
                    <a:pt x="1227" y="2049"/>
                    <a:pt x="1334" y="1894"/>
                  </a:cubicBezTo>
                  <a:cubicBezTo>
                    <a:pt x="1465" y="1679"/>
                    <a:pt x="1596" y="1489"/>
                    <a:pt x="2108" y="1489"/>
                  </a:cubicBezTo>
                  <a:cubicBezTo>
                    <a:pt x="2286" y="1489"/>
                    <a:pt x="2858" y="1525"/>
                    <a:pt x="2858" y="2001"/>
                  </a:cubicBezTo>
                  <a:cubicBezTo>
                    <a:pt x="2858" y="2358"/>
                    <a:pt x="2512" y="2632"/>
                    <a:pt x="2227" y="2858"/>
                  </a:cubicBezTo>
                  <a:cubicBezTo>
                    <a:pt x="2155" y="2918"/>
                    <a:pt x="2072" y="2965"/>
                    <a:pt x="2024" y="3025"/>
                  </a:cubicBezTo>
                  <a:cubicBezTo>
                    <a:pt x="1679" y="3323"/>
                    <a:pt x="1286" y="3763"/>
                    <a:pt x="1286" y="4668"/>
                  </a:cubicBezTo>
                  <a:cubicBezTo>
                    <a:pt x="1286" y="5180"/>
                    <a:pt x="1405" y="5501"/>
                    <a:pt x="2000" y="5501"/>
                  </a:cubicBezTo>
                  <a:cubicBezTo>
                    <a:pt x="2274" y="5501"/>
                    <a:pt x="2465" y="5442"/>
                    <a:pt x="2596" y="5323"/>
                  </a:cubicBezTo>
                  <a:cubicBezTo>
                    <a:pt x="2703" y="5216"/>
                    <a:pt x="2762" y="5085"/>
                    <a:pt x="2762" y="4918"/>
                  </a:cubicBezTo>
                  <a:cubicBezTo>
                    <a:pt x="2762" y="4430"/>
                    <a:pt x="2762" y="4192"/>
                    <a:pt x="3263" y="3787"/>
                  </a:cubicBezTo>
                  <a:lnTo>
                    <a:pt x="3286" y="3787"/>
                  </a:lnTo>
                  <a:cubicBezTo>
                    <a:pt x="3298" y="3775"/>
                    <a:pt x="3322" y="3763"/>
                    <a:pt x="3358" y="3727"/>
                  </a:cubicBezTo>
                  <a:cubicBezTo>
                    <a:pt x="3429" y="3680"/>
                    <a:pt x="3453" y="3573"/>
                    <a:pt x="3393" y="3489"/>
                  </a:cubicBezTo>
                  <a:cubicBezTo>
                    <a:pt x="3360" y="3449"/>
                    <a:pt x="3311" y="3427"/>
                    <a:pt x="3261" y="3427"/>
                  </a:cubicBezTo>
                  <a:cubicBezTo>
                    <a:pt x="3224" y="3427"/>
                    <a:pt x="3186" y="3440"/>
                    <a:pt x="3155" y="3465"/>
                  </a:cubicBezTo>
                  <a:cubicBezTo>
                    <a:pt x="3120" y="3477"/>
                    <a:pt x="3108" y="3513"/>
                    <a:pt x="3072" y="3525"/>
                  </a:cubicBezTo>
                  <a:lnTo>
                    <a:pt x="3060" y="3525"/>
                  </a:lnTo>
                  <a:cubicBezTo>
                    <a:pt x="2465" y="3989"/>
                    <a:pt x="2429" y="4346"/>
                    <a:pt x="2429" y="4906"/>
                  </a:cubicBezTo>
                  <a:cubicBezTo>
                    <a:pt x="2429" y="4977"/>
                    <a:pt x="2429" y="5156"/>
                    <a:pt x="2000" y="5156"/>
                  </a:cubicBezTo>
                  <a:cubicBezTo>
                    <a:pt x="1798" y="5156"/>
                    <a:pt x="1739" y="5120"/>
                    <a:pt x="1703" y="5085"/>
                  </a:cubicBezTo>
                  <a:cubicBezTo>
                    <a:pt x="1643" y="5025"/>
                    <a:pt x="1619" y="4882"/>
                    <a:pt x="1619" y="4656"/>
                  </a:cubicBezTo>
                  <a:cubicBezTo>
                    <a:pt x="1619" y="3882"/>
                    <a:pt x="1929" y="3513"/>
                    <a:pt x="2227" y="3251"/>
                  </a:cubicBezTo>
                  <a:cubicBezTo>
                    <a:pt x="2286" y="3215"/>
                    <a:pt x="2346" y="3156"/>
                    <a:pt x="2417" y="3108"/>
                  </a:cubicBezTo>
                  <a:cubicBezTo>
                    <a:pt x="2762" y="2858"/>
                    <a:pt x="3179" y="2525"/>
                    <a:pt x="3179" y="1989"/>
                  </a:cubicBezTo>
                  <a:cubicBezTo>
                    <a:pt x="3179" y="1465"/>
                    <a:pt x="2762" y="1144"/>
                    <a:pt x="2108" y="1144"/>
                  </a:cubicBezTo>
                  <a:cubicBezTo>
                    <a:pt x="1417" y="1144"/>
                    <a:pt x="1215" y="1453"/>
                    <a:pt x="1048" y="1691"/>
                  </a:cubicBezTo>
                  <a:cubicBezTo>
                    <a:pt x="941" y="1858"/>
                    <a:pt x="881" y="1918"/>
                    <a:pt x="750" y="1918"/>
                  </a:cubicBezTo>
                  <a:cubicBezTo>
                    <a:pt x="572" y="1918"/>
                    <a:pt x="322" y="1810"/>
                    <a:pt x="322" y="1513"/>
                  </a:cubicBezTo>
                  <a:cubicBezTo>
                    <a:pt x="322" y="1322"/>
                    <a:pt x="429" y="1025"/>
                    <a:pt x="738" y="775"/>
                  </a:cubicBezTo>
                  <a:cubicBezTo>
                    <a:pt x="977" y="572"/>
                    <a:pt x="1405" y="334"/>
                    <a:pt x="2131" y="334"/>
                  </a:cubicBezTo>
                  <a:cubicBezTo>
                    <a:pt x="3298" y="334"/>
                    <a:pt x="4120" y="953"/>
                    <a:pt x="4120" y="1822"/>
                  </a:cubicBezTo>
                  <a:cubicBezTo>
                    <a:pt x="4120" y="2227"/>
                    <a:pt x="3941" y="2644"/>
                    <a:pt x="3596" y="3037"/>
                  </a:cubicBezTo>
                  <a:cubicBezTo>
                    <a:pt x="3524" y="3096"/>
                    <a:pt x="3536" y="3203"/>
                    <a:pt x="3596" y="3263"/>
                  </a:cubicBezTo>
                  <a:cubicBezTo>
                    <a:pt x="3629" y="3290"/>
                    <a:pt x="3669" y="3305"/>
                    <a:pt x="3709" y="3305"/>
                  </a:cubicBezTo>
                  <a:cubicBezTo>
                    <a:pt x="3755" y="3305"/>
                    <a:pt x="3802" y="3284"/>
                    <a:pt x="3834" y="3239"/>
                  </a:cubicBezTo>
                  <a:cubicBezTo>
                    <a:pt x="4239" y="2787"/>
                    <a:pt x="4441" y="2310"/>
                    <a:pt x="4441" y="1810"/>
                  </a:cubicBezTo>
                  <a:cubicBezTo>
                    <a:pt x="4441" y="1287"/>
                    <a:pt x="4203" y="834"/>
                    <a:pt x="3786" y="501"/>
                  </a:cubicBezTo>
                  <a:cubicBezTo>
                    <a:pt x="3370" y="179"/>
                    <a:pt x="2798" y="1"/>
                    <a:pt x="21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88" name="Google Shape;788;gf2ac03fca5_2_1750"/>
          <p:cNvGrpSpPr/>
          <p:nvPr/>
        </p:nvGrpSpPr>
        <p:grpSpPr>
          <a:xfrm>
            <a:off x="5236298" y="1864020"/>
            <a:ext cx="470161" cy="455496"/>
            <a:chOff x="4675986" y="2745684"/>
            <a:chExt cx="381346" cy="368644"/>
          </a:xfrm>
        </p:grpSpPr>
        <p:sp>
          <p:nvSpPr>
            <p:cNvPr id="789" name="Google Shape;789;gf2ac03fca5_2_1750"/>
            <p:cNvSpPr/>
            <p:nvPr/>
          </p:nvSpPr>
          <p:spPr>
            <a:xfrm>
              <a:off x="4828918" y="2895345"/>
              <a:ext cx="69226" cy="69258"/>
            </a:xfrm>
            <a:custGeom>
              <a:rect b="b" l="l" r="r" t="t"/>
              <a:pathLst>
                <a:path extrusionOk="0" h="2181" w="2180">
                  <a:moveTo>
                    <a:pt x="1100" y="1"/>
                  </a:moveTo>
                  <a:cubicBezTo>
                    <a:pt x="535" y="1"/>
                    <a:pt x="1" y="443"/>
                    <a:pt x="1" y="1098"/>
                  </a:cubicBezTo>
                  <a:cubicBezTo>
                    <a:pt x="1" y="1705"/>
                    <a:pt x="501" y="2181"/>
                    <a:pt x="1096" y="2181"/>
                  </a:cubicBezTo>
                  <a:cubicBezTo>
                    <a:pt x="1703" y="2181"/>
                    <a:pt x="2180" y="1693"/>
                    <a:pt x="2180" y="1098"/>
                  </a:cubicBezTo>
                  <a:cubicBezTo>
                    <a:pt x="2180" y="1014"/>
                    <a:pt x="2180" y="955"/>
                    <a:pt x="2168" y="895"/>
                  </a:cubicBezTo>
                  <a:cubicBezTo>
                    <a:pt x="2146" y="819"/>
                    <a:pt x="2074" y="763"/>
                    <a:pt x="1989" y="763"/>
                  </a:cubicBezTo>
                  <a:cubicBezTo>
                    <a:pt x="1981" y="763"/>
                    <a:pt x="1973" y="763"/>
                    <a:pt x="1965" y="764"/>
                  </a:cubicBezTo>
                  <a:cubicBezTo>
                    <a:pt x="1882" y="776"/>
                    <a:pt x="1822" y="871"/>
                    <a:pt x="1834" y="955"/>
                  </a:cubicBezTo>
                  <a:cubicBezTo>
                    <a:pt x="1915" y="1442"/>
                    <a:pt x="1524" y="1834"/>
                    <a:pt x="1092" y="1834"/>
                  </a:cubicBezTo>
                  <a:cubicBezTo>
                    <a:pt x="954" y="1834"/>
                    <a:pt x="812" y="1794"/>
                    <a:pt x="679" y="1705"/>
                  </a:cubicBezTo>
                  <a:cubicBezTo>
                    <a:pt x="60" y="1288"/>
                    <a:pt x="358" y="336"/>
                    <a:pt x="1096" y="336"/>
                  </a:cubicBezTo>
                  <a:cubicBezTo>
                    <a:pt x="1251" y="336"/>
                    <a:pt x="1418" y="395"/>
                    <a:pt x="1548" y="502"/>
                  </a:cubicBezTo>
                  <a:cubicBezTo>
                    <a:pt x="1581" y="525"/>
                    <a:pt x="1615" y="536"/>
                    <a:pt x="1649" y="536"/>
                  </a:cubicBezTo>
                  <a:cubicBezTo>
                    <a:pt x="1701" y="536"/>
                    <a:pt x="1750" y="510"/>
                    <a:pt x="1787" y="466"/>
                  </a:cubicBezTo>
                  <a:cubicBezTo>
                    <a:pt x="1846" y="395"/>
                    <a:pt x="1834" y="288"/>
                    <a:pt x="1763" y="228"/>
                  </a:cubicBezTo>
                  <a:cubicBezTo>
                    <a:pt x="1558" y="72"/>
                    <a:pt x="1327" y="1"/>
                    <a:pt x="11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" name="Google Shape;790;gf2ac03fca5_2_1750"/>
            <p:cNvSpPr/>
            <p:nvPr/>
          </p:nvSpPr>
          <p:spPr>
            <a:xfrm>
              <a:off x="4675986" y="2745684"/>
              <a:ext cx="381346" cy="368644"/>
            </a:xfrm>
            <a:custGeom>
              <a:rect b="b" l="l" r="r" t="t"/>
              <a:pathLst>
                <a:path extrusionOk="0" h="11609" w="12009">
                  <a:moveTo>
                    <a:pt x="1049" y="2188"/>
                  </a:moveTo>
                  <a:cubicBezTo>
                    <a:pt x="1173" y="2188"/>
                    <a:pt x="1299" y="2229"/>
                    <a:pt x="1411" y="2322"/>
                  </a:cubicBezTo>
                  <a:cubicBezTo>
                    <a:pt x="1650" y="2512"/>
                    <a:pt x="1697" y="2846"/>
                    <a:pt x="1531" y="3096"/>
                  </a:cubicBezTo>
                  <a:cubicBezTo>
                    <a:pt x="1413" y="3272"/>
                    <a:pt x="1231" y="3354"/>
                    <a:pt x="1049" y="3354"/>
                  </a:cubicBezTo>
                  <a:cubicBezTo>
                    <a:pt x="791" y="3354"/>
                    <a:pt x="534" y="3188"/>
                    <a:pt x="471" y="2893"/>
                  </a:cubicBezTo>
                  <a:cubicBezTo>
                    <a:pt x="401" y="2493"/>
                    <a:pt x="714" y="2188"/>
                    <a:pt x="1049" y="2188"/>
                  </a:cubicBezTo>
                  <a:close/>
                  <a:moveTo>
                    <a:pt x="4317" y="3036"/>
                  </a:moveTo>
                  <a:cubicBezTo>
                    <a:pt x="4400" y="3084"/>
                    <a:pt x="5472" y="3703"/>
                    <a:pt x="5567" y="3751"/>
                  </a:cubicBezTo>
                  <a:lnTo>
                    <a:pt x="4317" y="4465"/>
                  </a:lnTo>
                  <a:lnTo>
                    <a:pt x="4317" y="3036"/>
                  </a:lnTo>
                  <a:close/>
                  <a:moveTo>
                    <a:pt x="7496" y="3036"/>
                  </a:moveTo>
                  <a:lnTo>
                    <a:pt x="7496" y="4465"/>
                  </a:lnTo>
                  <a:lnTo>
                    <a:pt x="6245" y="3751"/>
                  </a:lnTo>
                  <a:lnTo>
                    <a:pt x="7496" y="3036"/>
                  </a:lnTo>
                  <a:close/>
                  <a:moveTo>
                    <a:pt x="9246" y="2262"/>
                  </a:moveTo>
                  <a:cubicBezTo>
                    <a:pt x="10115" y="2262"/>
                    <a:pt x="10829" y="2965"/>
                    <a:pt x="10829" y="3858"/>
                  </a:cubicBezTo>
                  <a:cubicBezTo>
                    <a:pt x="10829" y="4429"/>
                    <a:pt x="10520" y="4953"/>
                    <a:pt x="10032" y="5239"/>
                  </a:cubicBezTo>
                  <a:lnTo>
                    <a:pt x="9448" y="5572"/>
                  </a:lnTo>
                  <a:cubicBezTo>
                    <a:pt x="9270" y="5477"/>
                    <a:pt x="8055" y="4775"/>
                    <a:pt x="7841" y="4656"/>
                  </a:cubicBezTo>
                  <a:lnTo>
                    <a:pt x="7841" y="2834"/>
                  </a:lnTo>
                  <a:cubicBezTo>
                    <a:pt x="8305" y="2596"/>
                    <a:pt x="8627" y="2262"/>
                    <a:pt x="9246" y="2262"/>
                  </a:cubicBezTo>
                  <a:close/>
                  <a:moveTo>
                    <a:pt x="2565" y="2283"/>
                  </a:moveTo>
                  <a:cubicBezTo>
                    <a:pt x="2837" y="2283"/>
                    <a:pt x="3111" y="2352"/>
                    <a:pt x="3364" y="2489"/>
                  </a:cubicBezTo>
                  <a:cubicBezTo>
                    <a:pt x="3745" y="2715"/>
                    <a:pt x="3602" y="2620"/>
                    <a:pt x="3971" y="2846"/>
                  </a:cubicBezTo>
                  <a:lnTo>
                    <a:pt x="3971" y="4656"/>
                  </a:lnTo>
                  <a:lnTo>
                    <a:pt x="2352" y="5584"/>
                  </a:lnTo>
                  <a:lnTo>
                    <a:pt x="1769" y="5251"/>
                  </a:lnTo>
                  <a:cubicBezTo>
                    <a:pt x="1400" y="5049"/>
                    <a:pt x="1126" y="4703"/>
                    <a:pt x="1030" y="4287"/>
                  </a:cubicBezTo>
                  <a:cubicBezTo>
                    <a:pt x="971" y="4096"/>
                    <a:pt x="947" y="3882"/>
                    <a:pt x="983" y="3691"/>
                  </a:cubicBezTo>
                  <a:lnTo>
                    <a:pt x="983" y="3691"/>
                  </a:lnTo>
                  <a:cubicBezTo>
                    <a:pt x="1005" y="3693"/>
                    <a:pt x="1027" y="3694"/>
                    <a:pt x="1049" y="3694"/>
                  </a:cubicBezTo>
                  <a:cubicBezTo>
                    <a:pt x="1694" y="3694"/>
                    <a:pt x="2153" y="3028"/>
                    <a:pt x="1900" y="2429"/>
                  </a:cubicBezTo>
                  <a:cubicBezTo>
                    <a:pt x="2111" y="2332"/>
                    <a:pt x="2337" y="2283"/>
                    <a:pt x="2565" y="2283"/>
                  </a:cubicBezTo>
                  <a:close/>
                  <a:moveTo>
                    <a:pt x="7841" y="5060"/>
                  </a:moveTo>
                  <a:cubicBezTo>
                    <a:pt x="8008" y="5156"/>
                    <a:pt x="8960" y="5703"/>
                    <a:pt x="9127" y="5787"/>
                  </a:cubicBezTo>
                  <a:lnTo>
                    <a:pt x="7841" y="6513"/>
                  </a:lnTo>
                  <a:lnTo>
                    <a:pt x="7841" y="5060"/>
                  </a:lnTo>
                  <a:close/>
                  <a:moveTo>
                    <a:pt x="3971" y="5060"/>
                  </a:moveTo>
                  <a:lnTo>
                    <a:pt x="3971" y="6525"/>
                  </a:lnTo>
                  <a:lnTo>
                    <a:pt x="2697" y="5787"/>
                  </a:lnTo>
                  <a:lnTo>
                    <a:pt x="3971" y="5060"/>
                  </a:lnTo>
                  <a:close/>
                  <a:moveTo>
                    <a:pt x="5900" y="3965"/>
                  </a:moveTo>
                  <a:lnTo>
                    <a:pt x="7496" y="4870"/>
                  </a:lnTo>
                  <a:lnTo>
                    <a:pt x="7496" y="6715"/>
                  </a:lnTo>
                  <a:lnTo>
                    <a:pt x="5900" y="7620"/>
                  </a:lnTo>
                  <a:lnTo>
                    <a:pt x="4317" y="6715"/>
                  </a:lnTo>
                  <a:lnTo>
                    <a:pt x="4317" y="4870"/>
                  </a:lnTo>
                  <a:lnTo>
                    <a:pt x="5900" y="3965"/>
                  </a:lnTo>
                  <a:close/>
                  <a:moveTo>
                    <a:pt x="4317" y="7120"/>
                  </a:moveTo>
                  <a:lnTo>
                    <a:pt x="5567" y="7835"/>
                  </a:lnTo>
                  <a:lnTo>
                    <a:pt x="4317" y="8549"/>
                  </a:lnTo>
                  <a:lnTo>
                    <a:pt x="4317" y="7120"/>
                  </a:lnTo>
                  <a:close/>
                  <a:moveTo>
                    <a:pt x="7496" y="7108"/>
                  </a:moveTo>
                  <a:lnTo>
                    <a:pt x="7496" y="8549"/>
                  </a:lnTo>
                  <a:cubicBezTo>
                    <a:pt x="7412" y="8501"/>
                    <a:pt x="6341" y="7870"/>
                    <a:pt x="6245" y="7835"/>
                  </a:cubicBezTo>
                  <a:lnTo>
                    <a:pt x="7496" y="7108"/>
                  </a:lnTo>
                  <a:close/>
                  <a:moveTo>
                    <a:pt x="9484" y="5965"/>
                  </a:moveTo>
                  <a:lnTo>
                    <a:pt x="10055" y="6299"/>
                  </a:lnTo>
                  <a:cubicBezTo>
                    <a:pt x="10436" y="6501"/>
                    <a:pt x="10698" y="6846"/>
                    <a:pt x="10806" y="7263"/>
                  </a:cubicBezTo>
                  <a:cubicBezTo>
                    <a:pt x="10853" y="7442"/>
                    <a:pt x="10865" y="7620"/>
                    <a:pt x="10865" y="7799"/>
                  </a:cubicBezTo>
                  <a:cubicBezTo>
                    <a:pt x="10859" y="7799"/>
                    <a:pt x="10853" y="7799"/>
                    <a:pt x="10847" y="7799"/>
                  </a:cubicBezTo>
                  <a:cubicBezTo>
                    <a:pt x="10143" y="7799"/>
                    <a:pt x="9677" y="8506"/>
                    <a:pt x="9972" y="9120"/>
                  </a:cubicBezTo>
                  <a:cubicBezTo>
                    <a:pt x="9748" y="9235"/>
                    <a:pt x="9502" y="9295"/>
                    <a:pt x="9253" y="9295"/>
                  </a:cubicBezTo>
                  <a:cubicBezTo>
                    <a:pt x="8987" y="9295"/>
                    <a:pt x="8718" y="9226"/>
                    <a:pt x="8472" y="9085"/>
                  </a:cubicBezTo>
                  <a:cubicBezTo>
                    <a:pt x="8079" y="8859"/>
                    <a:pt x="8234" y="8942"/>
                    <a:pt x="7853" y="8728"/>
                  </a:cubicBezTo>
                  <a:lnTo>
                    <a:pt x="7853" y="6894"/>
                  </a:lnTo>
                  <a:lnTo>
                    <a:pt x="9484" y="5965"/>
                  </a:lnTo>
                  <a:close/>
                  <a:moveTo>
                    <a:pt x="10799" y="8158"/>
                  </a:moveTo>
                  <a:cubicBezTo>
                    <a:pt x="10910" y="8158"/>
                    <a:pt x="11021" y="8189"/>
                    <a:pt x="11115" y="8251"/>
                  </a:cubicBezTo>
                  <a:cubicBezTo>
                    <a:pt x="11568" y="8549"/>
                    <a:pt x="11413" y="9216"/>
                    <a:pt x="10913" y="9299"/>
                  </a:cubicBezTo>
                  <a:cubicBezTo>
                    <a:pt x="10869" y="9308"/>
                    <a:pt x="10827" y="9312"/>
                    <a:pt x="10786" y="9312"/>
                  </a:cubicBezTo>
                  <a:cubicBezTo>
                    <a:pt x="10343" y="9312"/>
                    <a:pt x="10056" y="8809"/>
                    <a:pt x="10317" y="8406"/>
                  </a:cubicBezTo>
                  <a:cubicBezTo>
                    <a:pt x="10429" y="8243"/>
                    <a:pt x="10614" y="8158"/>
                    <a:pt x="10799" y="8158"/>
                  </a:cubicBezTo>
                  <a:close/>
                  <a:moveTo>
                    <a:pt x="5900" y="8025"/>
                  </a:moveTo>
                  <a:cubicBezTo>
                    <a:pt x="6103" y="8144"/>
                    <a:pt x="7305" y="8823"/>
                    <a:pt x="7496" y="8930"/>
                  </a:cubicBezTo>
                  <a:lnTo>
                    <a:pt x="7496" y="9644"/>
                  </a:lnTo>
                  <a:cubicBezTo>
                    <a:pt x="7496" y="10525"/>
                    <a:pt x="6781" y="11240"/>
                    <a:pt x="5900" y="11240"/>
                  </a:cubicBezTo>
                  <a:cubicBezTo>
                    <a:pt x="5031" y="11240"/>
                    <a:pt x="4317" y="10525"/>
                    <a:pt x="4317" y="9644"/>
                  </a:cubicBezTo>
                  <a:lnTo>
                    <a:pt x="4317" y="8930"/>
                  </a:lnTo>
                  <a:lnTo>
                    <a:pt x="5900" y="8025"/>
                  </a:lnTo>
                  <a:close/>
                  <a:moveTo>
                    <a:pt x="5900" y="0"/>
                  </a:moveTo>
                  <a:cubicBezTo>
                    <a:pt x="4829" y="0"/>
                    <a:pt x="3971" y="869"/>
                    <a:pt x="3971" y="1941"/>
                  </a:cubicBezTo>
                  <a:lnTo>
                    <a:pt x="3971" y="2441"/>
                  </a:lnTo>
                  <a:cubicBezTo>
                    <a:pt x="3686" y="2274"/>
                    <a:pt x="3793" y="2334"/>
                    <a:pt x="3519" y="2191"/>
                  </a:cubicBezTo>
                  <a:cubicBezTo>
                    <a:pt x="3219" y="2016"/>
                    <a:pt x="2890" y="1933"/>
                    <a:pt x="2564" y="1933"/>
                  </a:cubicBezTo>
                  <a:cubicBezTo>
                    <a:pt x="2268" y="1933"/>
                    <a:pt x="1975" y="2001"/>
                    <a:pt x="1709" y="2131"/>
                  </a:cubicBezTo>
                  <a:cubicBezTo>
                    <a:pt x="1515" y="1930"/>
                    <a:pt x="1277" y="1842"/>
                    <a:pt x="1045" y="1842"/>
                  </a:cubicBezTo>
                  <a:cubicBezTo>
                    <a:pt x="508" y="1842"/>
                    <a:pt x="1" y="2313"/>
                    <a:pt x="126" y="2953"/>
                  </a:cubicBezTo>
                  <a:cubicBezTo>
                    <a:pt x="185" y="3251"/>
                    <a:pt x="388" y="3489"/>
                    <a:pt x="638" y="3608"/>
                  </a:cubicBezTo>
                  <a:cubicBezTo>
                    <a:pt x="530" y="4358"/>
                    <a:pt x="888" y="5156"/>
                    <a:pt x="1590" y="5549"/>
                  </a:cubicBezTo>
                  <a:cubicBezTo>
                    <a:pt x="1828" y="5691"/>
                    <a:pt x="1757" y="5644"/>
                    <a:pt x="1995" y="5787"/>
                  </a:cubicBezTo>
                  <a:lnTo>
                    <a:pt x="1590" y="6025"/>
                  </a:lnTo>
                  <a:cubicBezTo>
                    <a:pt x="995" y="6370"/>
                    <a:pt x="626" y="7025"/>
                    <a:pt x="626" y="7716"/>
                  </a:cubicBezTo>
                  <a:cubicBezTo>
                    <a:pt x="626" y="8704"/>
                    <a:pt x="1400" y="9537"/>
                    <a:pt x="2388" y="9632"/>
                  </a:cubicBezTo>
                  <a:lnTo>
                    <a:pt x="2412" y="9632"/>
                  </a:lnTo>
                  <a:cubicBezTo>
                    <a:pt x="2495" y="9632"/>
                    <a:pt x="2566" y="9573"/>
                    <a:pt x="2566" y="9478"/>
                  </a:cubicBezTo>
                  <a:cubicBezTo>
                    <a:pt x="2590" y="9394"/>
                    <a:pt x="2507" y="9299"/>
                    <a:pt x="2424" y="9299"/>
                  </a:cubicBezTo>
                  <a:cubicBezTo>
                    <a:pt x="1602" y="9228"/>
                    <a:pt x="959" y="8549"/>
                    <a:pt x="959" y="7727"/>
                  </a:cubicBezTo>
                  <a:cubicBezTo>
                    <a:pt x="959" y="7144"/>
                    <a:pt x="1281" y="6620"/>
                    <a:pt x="1769" y="6346"/>
                  </a:cubicBezTo>
                  <a:lnTo>
                    <a:pt x="2352" y="6013"/>
                  </a:lnTo>
                  <a:lnTo>
                    <a:pt x="3971" y="6942"/>
                  </a:lnTo>
                  <a:lnTo>
                    <a:pt x="3971" y="8763"/>
                  </a:lnTo>
                  <a:cubicBezTo>
                    <a:pt x="3436" y="9061"/>
                    <a:pt x="3305" y="9168"/>
                    <a:pt x="3031" y="9263"/>
                  </a:cubicBezTo>
                  <a:cubicBezTo>
                    <a:pt x="2947" y="9287"/>
                    <a:pt x="2900" y="9382"/>
                    <a:pt x="2912" y="9466"/>
                  </a:cubicBezTo>
                  <a:cubicBezTo>
                    <a:pt x="2943" y="9549"/>
                    <a:pt x="3011" y="9587"/>
                    <a:pt x="3091" y="9587"/>
                  </a:cubicBezTo>
                  <a:cubicBezTo>
                    <a:pt x="3103" y="9587"/>
                    <a:pt x="3114" y="9586"/>
                    <a:pt x="3126" y="9585"/>
                  </a:cubicBezTo>
                  <a:cubicBezTo>
                    <a:pt x="3436" y="9501"/>
                    <a:pt x="3578" y="9359"/>
                    <a:pt x="3959" y="9168"/>
                  </a:cubicBezTo>
                  <a:lnTo>
                    <a:pt x="3959" y="9680"/>
                  </a:lnTo>
                  <a:cubicBezTo>
                    <a:pt x="3959" y="10752"/>
                    <a:pt x="4817" y="11609"/>
                    <a:pt x="5888" y="11609"/>
                  </a:cubicBezTo>
                  <a:cubicBezTo>
                    <a:pt x="6960" y="11609"/>
                    <a:pt x="7829" y="10752"/>
                    <a:pt x="7829" y="9680"/>
                  </a:cubicBezTo>
                  <a:lnTo>
                    <a:pt x="7829" y="9168"/>
                  </a:lnTo>
                  <a:cubicBezTo>
                    <a:pt x="8317" y="9454"/>
                    <a:pt x="8627" y="9680"/>
                    <a:pt x="9222" y="9680"/>
                  </a:cubicBezTo>
                  <a:cubicBezTo>
                    <a:pt x="9555" y="9680"/>
                    <a:pt x="9865" y="9597"/>
                    <a:pt x="10151" y="9442"/>
                  </a:cubicBezTo>
                  <a:cubicBezTo>
                    <a:pt x="10315" y="9597"/>
                    <a:pt x="10543" y="9696"/>
                    <a:pt x="10788" y="9696"/>
                  </a:cubicBezTo>
                  <a:cubicBezTo>
                    <a:pt x="10845" y="9696"/>
                    <a:pt x="10902" y="9691"/>
                    <a:pt x="10960" y="9680"/>
                  </a:cubicBezTo>
                  <a:cubicBezTo>
                    <a:pt x="11865" y="9466"/>
                    <a:pt x="12008" y="8263"/>
                    <a:pt x="11175" y="7894"/>
                  </a:cubicBezTo>
                  <a:cubicBezTo>
                    <a:pt x="11246" y="7156"/>
                    <a:pt x="10889" y="6406"/>
                    <a:pt x="10210" y="6013"/>
                  </a:cubicBezTo>
                  <a:cubicBezTo>
                    <a:pt x="9972" y="5882"/>
                    <a:pt x="10044" y="5918"/>
                    <a:pt x="9805" y="5775"/>
                  </a:cubicBezTo>
                  <a:lnTo>
                    <a:pt x="10210" y="5537"/>
                  </a:lnTo>
                  <a:cubicBezTo>
                    <a:pt x="11127" y="5001"/>
                    <a:pt x="11460" y="3810"/>
                    <a:pt x="10925" y="2882"/>
                  </a:cubicBezTo>
                  <a:cubicBezTo>
                    <a:pt x="10579" y="2286"/>
                    <a:pt x="9924" y="1917"/>
                    <a:pt x="9246" y="1917"/>
                  </a:cubicBezTo>
                  <a:cubicBezTo>
                    <a:pt x="8531" y="1917"/>
                    <a:pt x="8139" y="2286"/>
                    <a:pt x="7841" y="2429"/>
                  </a:cubicBezTo>
                  <a:cubicBezTo>
                    <a:pt x="7829" y="2012"/>
                    <a:pt x="7865" y="1810"/>
                    <a:pt x="7793" y="1489"/>
                  </a:cubicBezTo>
                  <a:cubicBezTo>
                    <a:pt x="7783" y="1408"/>
                    <a:pt x="7704" y="1352"/>
                    <a:pt x="7629" y="1352"/>
                  </a:cubicBezTo>
                  <a:cubicBezTo>
                    <a:pt x="7616" y="1352"/>
                    <a:pt x="7603" y="1354"/>
                    <a:pt x="7591" y="1358"/>
                  </a:cubicBezTo>
                  <a:cubicBezTo>
                    <a:pt x="7496" y="1369"/>
                    <a:pt x="7436" y="1477"/>
                    <a:pt x="7448" y="1560"/>
                  </a:cubicBezTo>
                  <a:cubicBezTo>
                    <a:pt x="7507" y="1834"/>
                    <a:pt x="7484" y="1989"/>
                    <a:pt x="7496" y="2620"/>
                  </a:cubicBezTo>
                  <a:lnTo>
                    <a:pt x="5900" y="3525"/>
                  </a:lnTo>
                  <a:lnTo>
                    <a:pt x="4317" y="2620"/>
                  </a:lnTo>
                  <a:lnTo>
                    <a:pt x="4317" y="1941"/>
                  </a:lnTo>
                  <a:cubicBezTo>
                    <a:pt x="4317" y="1060"/>
                    <a:pt x="5031" y="346"/>
                    <a:pt x="5900" y="346"/>
                  </a:cubicBezTo>
                  <a:cubicBezTo>
                    <a:pt x="6424" y="346"/>
                    <a:pt x="6912" y="596"/>
                    <a:pt x="7210" y="1024"/>
                  </a:cubicBezTo>
                  <a:cubicBezTo>
                    <a:pt x="7246" y="1075"/>
                    <a:pt x="7301" y="1100"/>
                    <a:pt x="7354" y="1100"/>
                  </a:cubicBezTo>
                  <a:cubicBezTo>
                    <a:pt x="7388" y="1100"/>
                    <a:pt x="7420" y="1090"/>
                    <a:pt x="7448" y="1072"/>
                  </a:cubicBezTo>
                  <a:cubicBezTo>
                    <a:pt x="7531" y="1012"/>
                    <a:pt x="7543" y="905"/>
                    <a:pt x="7496" y="834"/>
                  </a:cubicBezTo>
                  <a:cubicBezTo>
                    <a:pt x="7138" y="310"/>
                    <a:pt x="6543" y="0"/>
                    <a:pt x="59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cxnSp>
        <p:nvCxnSpPr>
          <p:cNvPr id="791" name="Google Shape;791;gf2ac03fca5_2_1750"/>
          <p:cNvCxnSpPr/>
          <p:nvPr/>
        </p:nvCxnSpPr>
        <p:spPr>
          <a:xfrm>
            <a:off x="4155408" y="2091855"/>
            <a:ext cx="8508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792" name="Google Shape;792;gf2ac03fca5_2_1750"/>
          <p:cNvSpPr/>
          <p:nvPr/>
        </p:nvSpPr>
        <p:spPr>
          <a:xfrm>
            <a:off x="726725" y="3309050"/>
            <a:ext cx="3930000" cy="1658100"/>
          </a:xfrm>
          <a:prstGeom prst="rect">
            <a:avLst/>
          </a:prstGeom>
          <a:solidFill>
            <a:srgbClr val="FFFFFF">
              <a:alpha val="705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3" name="Google Shape;793;gf2ac03fca5_2_1750"/>
          <p:cNvSpPr/>
          <p:nvPr/>
        </p:nvSpPr>
        <p:spPr>
          <a:xfrm>
            <a:off x="625125" y="1241775"/>
            <a:ext cx="8123700" cy="2067300"/>
          </a:xfrm>
          <a:prstGeom prst="rect">
            <a:avLst/>
          </a:prstGeom>
          <a:solidFill>
            <a:srgbClr val="FFFFFF">
              <a:alpha val="705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97" name="Shape 7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8" name="Google Shape;798;gf2ac03fca5_3_57"/>
          <p:cNvSpPr txBox="1"/>
          <p:nvPr/>
        </p:nvSpPr>
        <p:spPr>
          <a:xfrm>
            <a:off x="455275" y="238325"/>
            <a:ext cx="8022000" cy="7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900"/>
              </a:spcBef>
              <a:spcAft>
                <a:spcPts val="900"/>
              </a:spcAft>
              <a:buNone/>
            </a:pPr>
            <a:r>
              <a:rPr b="1" lang="en-US" sz="3650">
                <a:solidFill>
                  <a:srgbClr val="666666"/>
                </a:solidFill>
              </a:rPr>
              <a:t>Modeling and evaluation</a:t>
            </a:r>
            <a:endParaRPr>
              <a:solidFill>
                <a:srgbClr val="666666"/>
              </a:solidFill>
            </a:endParaRPr>
          </a:p>
        </p:txBody>
      </p:sp>
      <p:graphicFrame>
        <p:nvGraphicFramePr>
          <p:cNvPr id="799" name="Google Shape;799;gf2ac03fca5_3_57"/>
          <p:cNvGraphicFramePr/>
          <p:nvPr/>
        </p:nvGraphicFramePr>
        <p:xfrm>
          <a:off x="1636900" y="13390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{C8679483-1997-45B9-AC66-D93264C9851D}</a:tableStyleId>
              </a:tblPr>
              <a:tblGrid>
                <a:gridCol w="1109475"/>
                <a:gridCol w="1208275"/>
                <a:gridCol w="1737425"/>
                <a:gridCol w="1737425"/>
              </a:tblGrid>
              <a:tr h="469950">
                <a:tc gridSpan="2" rowSpan="2"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 anchor="ctr"/>
                </a:tc>
                <a:tc rowSpan="2" hMerge="1"/>
                <a:tc gridSpan="2"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Real Value</a:t>
                      </a:r>
                      <a:endParaRPr/>
                    </a:p>
                  </a:txBody>
                  <a:tcPr marT="91425" marB="91425" marR="91425" marL="91425" anchor="ctr"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hMerge="1"/>
              </a:tr>
              <a:tr h="237125">
                <a:tc gridSpan="2" vMerge="1"/>
                <a:tc hMerge="1" vMerge="1"/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Churn</a:t>
                      </a:r>
                      <a:endParaRPr/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Retain</a:t>
                      </a:r>
                      <a:endParaRPr/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65575">
                <a:tc rowSpan="2"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Predicted Value</a:t>
                      </a:r>
                      <a:endParaRPr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>
                          <a:solidFill>
                            <a:schemeClr val="dk1"/>
                          </a:solidFill>
                        </a:rPr>
                        <a:t>Churn</a:t>
                      </a:r>
                      <a:endParaRPr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 anchor="ctr"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 anchor="ctr"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</a:tr>
              <a:tr h="665575">
                <a:tc vMerge="1"/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>
                          <a:solidFill>
                            <a:schemeClr val="dk1"/>
                          </a:solidFill>
                        </a:rPr>
                        <a:t>Retain</a:t>
                      </a:r>
                      <a:endParaRPr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 anchor="ctr"/>
                </a:tc>
              </a:tr>
            </a:tbl>
          </a:graphicData>
        </a:graphic>
      </p:graphicFrame>
      <p:sp>
        <p:nvSpPr>
          <p:cNvPr id="800" name="Google Shape;800;gf2ac03fca5_3_57"/>
          <p:cNvSpPr/>
          <p:nvPr/>
        </p:nvSpPr>
        <p:spPr>
          <a:xfrm>
            <a:off x="4242875" y="2285400"/>
            <a:ext cx="1098300" cy="5157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TP</a:t>
            </a:r>
            <a:endParaRPr/>
          </a:p>
        </p:txBody>
      </p:sp>
      <p:sp>
        <p:nvSpPr>
          <p:cNvPr id="801" name="Google Shape;801;gf2ac03fca5_3_57"/>
          <p:cNvSpPr/>
          <p:nvPr/>
        </p:nvSpPr>
        <p:spPr>
          <a:xfrm>
            <a:off x="4242875" y="2954750"/>
            <a:ext cx="1098300" cy="5157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FN</a:t>
            </a:r>
            <a:endParaRPr/>
          </a:p>
        </p:txBody>
      </p:sp>
      <p:sp>
        <p:nvSpPr>
          <p:cNvPr id="802" name="Google Shape;802;gf2ac03fca5_3_57"/>
          <p:cNvSpPr/>
          <p:nvPr/>
        </p:nvSpPr>
        <p:spPr>
          <a:xfrm>
            <a:off x="5982775" y="2285400"/>
            <a:ext cx="1098300" cy="515700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FP</a:t>
            </a:r>
            <a:endParaRPr/>
          </a:p>
        </p:txBody>
      </p:sp>
      <p:sp>
        <p:nvSpPr>
          <p:cNvPr id="803" name="Google Shape;803;gf2ac03fca5_3_57"/>
          <p:cNvSpPr/>
          <p:nvPr/>
        </p:nvSpPr>
        <p:spPr>
          <a:xfrm>
            <a:off x="5982775" y="2954750"/>
            <a:ext cx="1098300" cy="5157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TN</a:t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07" name="Shape 8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8" name="Google Shape;808;gf2ac03fca5_2_39"/>
          <p:cNvSpPr txBox="1"/>
          <p:nvPr/>
        </p:nvSpPr>
        <p:spPr>
          <a:xfrm>
            <a:off x="455275" y="238325"/>
            <a:ext cx="8022000" cy="7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900"/>
              </a:spcBef>
              <a:spcAft>
                <a:spcPts val="900"/>
              </a:spcAft>
              <a:buNone/>
            </a:pPr>
            <a:r>
              <a:rPr b="1" lang="en-US" sz="3650">
                <a:solidFill>
                  <a:srgbClr val="666666"/>
                </a:solidFill>
              </a:rPr>
              <a:t>Modeling and evaluation</a:t>
            </a:r>
            <a:endParaRPr>
              <a:solidFill>
                <a:srgbClr val="666666"/>
              </a:solidFill>
            </a:endParaRPr>
          </a:p>
        </p:txBody>
      </p:sp>
      <p:graphicFrame>
        <p:nvGraphicFramePr>
          <p:cNvPr id="809" name="Google Shape;809;gf2ac03fca5_2_39"/>
          <p:cNvGraphicFramePr/>
          <p:nvPr/>
        </p:nvGraphicFramePr>
        <p:xfrm>
          <a:off x="1636900" y="13390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{C8679483-1997-45B9-AC66-D93264C9851D}</a:tableStyleId>
              </a:tblPr>
              <a:tblGrid>
                <a:gridCol w="1109475"/>
                <a:gridCol w="1208275"/>
                <a:gridCol w="1737425"/>
                <a:gridCol w="1737425"/>
              </a:tblGrid>
              <a:tr h="469950">
                <a:tc gridSpan="2" rowSpan="2"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 anchor="ctr"/>
                </a:tc>
                <a:tc rowSpan="2" hMerge="1"/>
                <a:tc gridSpan="2"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Real Value</a:t>
                      </a:r>
                      <a:endParaRPr/>
                    </a:p>
                  </a:txBody>
                  <a:tcPr marT="91425" marB="91425" marR="91425" marL="91425" anchor="ctr"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hMerge="1"/>
              </a:tr>
              <a:tr h="237125">
                <a:tc gridSpan="2" vMerge="1"/>
                <a:tc hMerge="1" vMerge="1"/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Churn</a:t>
                      </a:r>
                      <a:endParaRPr/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Retain</a:t>
                      </a:r>
                      <a:endParaRPr/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65575">
                <a:tc rowSpan="2"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Predicted Value</a:t>
                      </a:r>
                      <a:endParaRPr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>
                          <a:solidFill>
                            <a:schemeClr val="dk1"/>
                          </a:solidFill>
                        </a:rPr>
                        <a:t>Churn</a:t>
                      </a:r>
                      <a:endParaRPr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 anchor="ctr"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 anchor="ctr"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</a:tr>
              <a:tr h="665575">
                <a:tc vMerge="1"/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>
                          <a:solidFill>
                            <a:schemeClr val="dk1"/>
                          </a:solidFill>
                        </a:rPr>
                        <a:t>Retain</a:t>
                      </a:r>
                      <a:endParaRPr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 anchor="ctr"/>
                </a:tc>
              </a:tr>
            </a:tbl>
          </a:graphicData>
        </a:graphic>
      </p:graphicFrame>
      <p:sp>
        <p:nvSpPr>
          <p:cNvPr id="810" name="Google Shape;810;gf2ac03fca5_2_39"/>
          <p:cNvSpPr/>
          <p:nvPr/>
        </p:nvSpPr>
        <p:spPr>
          <a:xfrm>
            <a:off x="4242875" y="2285400"/>
            <a:ext cx="1098300" cy="515700"/>
          </a:xfrm>
          <a:prstGeom prst="rect">
            <a:avLst/>
          </a:prstGeom>
          <a:solidFill>
            <a:srgbClr val="00CF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TP</a:t>
            </a:r>
            <a:endParaRPr/>
          </a:p>
        </p:txBody>
      </p:sp>
      <p:sp>
        <p:nvSpPr>
          <p:cNvPr id="811" name="Google Shape;811;gf2ac03fca5_2_39"/>
          <p:cNvSpPr/>
          <p:nvPr/>
        </p:nvSpPr>
        <p:spPr>
          <a:xfrm>
            <a:off x="4242875" y="2954750"/>
            <a:ext cx="1098300" cy="515700"/>
          </a:xfrm>
          <a:prstGeom prst="rect">
            <a:avLst/>
          </a:pr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FN</a:t>
            </a:r>
            <a:endParaRPr/>
          </a:p>
        </p:txBody>
      </p:sp>
      <p:sp>
        <p:nvSpPr>
          <p:cNvPr id="812" name="Google Shape;812;gf2ac03fca5_2_39"/>
          <p:cNvSpPr/>
          <p:nvPr/>
        </p:nvSpPr>
        <p:spPr>
          <a:xfrm>
            <a:off x="5982775" y="2285400"/>
            <a:ext cx="1098300" cy="515700"/>
          </a:xfrm>
          <a:prstGeom prst="rect">
            <a:avLst/>
          </a:prstGeom>
          <a:solidFill>
            <a:srgbClr val="000000">
              <a:alpha val="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FP</a:t>
            </a:r>
            <a:endParaRPr/>
          </a:p>
        </p:txBody>
      </p:sp>
      <p:sp>
        <p:nvSpPr>
          <p:cNvPr id="813" name="Google Shape;813;gf2ac03fca5_2_39"/>
          <p:cNvSpPr/>
          <p:nvPr/>
        </p:nvSpPr>
        <p:spPr>
          <a:xfrm>
            <a:off x="5982775" y="2954750"/>
            <a:ext cx="1098300" cy="5157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TN</a:t>
            </a:r>
            <a:endParaRPr/>
          </a:p>
        </p:txBody>
      </p:sp>
      <p:sp>
        <p:nvSpPr>
          <p:cNvPr id="814" name="Google Shape;814;gf2ac03fca5_2_39"/>
          <p:cNvSpPr txBox="1"/>
          <p:nvPr/>
        </p:nvSpPr>
        <p:spPr>
          <a:xfrm>
            <a:off x="5184891" y="4147125"/>
            <a:ext cx="22446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/>
              <a:t>Recall </a:t>
            </a:r>
            <a:r>
              <a:rPr lang="en-US" sz="1600"/>
              <a:t>= </a:t>
            </a:r>
            <a:r>
              <a:rPr lang="en-US" sz="1600">
                <a:solidFill>
                  <a:srgbClr val="00CFCC"/>
                </a:solidFill>
              </a:rPr>
              <a:t>TP </a:t>
            </a:r>
            <a:r>
              <a:rPr lang="en-US" sz="1600"/>
              <a:t>/ </a:t>
            </a:r>
            <a:r>
              <a:rPr lang="en-US" sz="1600">
                <a:solidFill>
                  <a:srgbClr val="00CFCC"/>
                </a:solidFill>
              </a:rPr>
              <a:t>TP </a:t>
            </a:r>
            <a:r>
              <a:rPr lang="en-US" sz="1600"/>
              <a:t>+ </a:t>
            </a:r>
            <a:r>
              <a:rPr lang="en-US" sz="1600">
                <a:solidFill>
                  <a:srgbClr val="FF9973"/>
                </a:solidFill>
              </a:rPr>
              <a:t>FN</a:t>
            </a:r>
            <a:endParaRPr sz="1600">
              <a:solidFill>
                <a:srgbClr val="FF9973"/>
              </a:solidFill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18" name="Shape 8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" name="Google Shape;819;gf2ac03fca5_3_11"/>
          <p:cNvSpPr txBox="1"/>
          <p:nvPr/>
        </p:nvSpPr>
        <p:spPr>
          <a:xfrm>
            <a:off x="455275" y="238325"/>
            <a:ext cx="8022000" cy="7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900"/>
              </a:spcBef>
              <a:spcAft>
                <a:spcPts val="900"/>
              </a:spcAft>
              <a:buNone/>
            </a:pPr>
            <a:r>
              <a:rPr b="1" lang="en-US" sz="3650">
                <a:solidFill>
                  <a:srgbClr val="666666"/>
                </a:solidFill>
              </a:rPr>
              <a:t>Modeling and evaluation</a:t>
            </a:r>
            <a:endParaRPr>
              <a:solidFill>
                <a:srgbClr val="666666"/>
              </a:solidFill>
            </a:endParaRPr>
          </a:p>
        </p:txBody>
      </p:sp>
      <p:graphicFrame>
        <p:nvGraphicFramePr>
          <p:cNvPr id="820" name="Google Shape;820;gf2ac03fca5_3_11"/>
          <p:cNvGraphicFramePr/>
          <p:nvPr/>
        </p:nvGraphicFramePr>
        <p:xfrm>
          <a:off x="1636900" y="13390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{C8679483-1997-45B9-AC66-D93264C9851D}</a:tableStyleId>
              </a:tblPr>
              <a:tblGrid>
                <a:gridCol w="1109475"/>
                <a:gridCol w="1208275"/>
                <a:gridCol w="1737425"/>
                <a:gridCol w="1737425"/>
              </a:tblGrid>
              <a:tr h="469950">
                <a:tc gridSpan="2" rowSpan="2"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 anchor="ctr"/>
                </a:tc>
                <a:tc rowSpan="2" hMerge="1"/>
                <a:tc gridSpan="2"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Real Value</a:t>
                      </a:r>
                      <a:endParaRPr/>
                    </a:p>
                  </a:txBody>
                  <a:tcPr marT="91425" marB="91425" marR="91425" marL="91425" anchor="ctr"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hMerge="1"/>
              </a:tr>
              <a:tr h="237125">
                <a:tc gridSpan="2" vMerge="1"/>
                <a:tc hMerge="1" vMerge="1"/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Churn</a:t>
                      </a:r>
                      <a:endParaRPr/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Retain</a:t>
                      </a:r>
                      <a:endParaRPr/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65575">
                <a:tc rowSpan="2"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Predicted Value</a:t>
                      </a:r>
                      <a:endParaRPr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>
                          <a:solidFill>
                            <a:schemeClr val="dk1"/>
                          </a:solidFill>
                        </a:rPr>
                        <a:t>Churn</a:t>
                      </a:r>
                      <a:endParaRPr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 anchor="ctr"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 anchor="ctr"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</a:tr>
              <a:tr h="665575">
                <a:tc vMerge="1"/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>
                          <a:solidFill>
                            <a:schemeClr val="dk1"/>
                          </a:solidFill>
                        </a:rPr>
                        <a:t>Retain</a:t>
                      </a:r>
                      <a:endParaRPr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 anchor="ctr"/>
                </a:tc>
              </a:tr>
            </a:tbl>
          </a:graphicData>
        </a:graphic>
      </p:graphicFrame>
      <p:sp>
        <p:nvSpPr>
          <p:cNvPr id="821" name="Google Shape;821;gf2ac03fca5_3_11"/>
          <p:cNvSpPr/>
          <p:nvPr/>
        </p:nvSpPr>
        <p:spPr>
          <a:xfrm>
            <a:off x="4242875" y="2285400"/>
            <a:ext cx="1098300" cy="515700"/>
          </a:xfrm>
          <a:prstGeom prst="rect">
            <a:avLst/>
          </a:prstGeom>
          <a:solidFill>
            <a:srgbClr val="00CF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TP</a:t>
            </a:r>
            <a:endParaRPr/>
          </a:p>
        </p:txBody>
      </p:sp>
      <p:sp>
        <p:nvSpPr>
          <p:cNvPr id="822" name="Google Shape;822;gf2ac03fca5_3_11"/>
          <p:cNvSpPr/>
          <p:nvPr/>
        </p:nvSpPr>
        <p:spPr>
          <a:xfrm>
            <a:off x="4242875" y="2954750"/>
            <a:ext cx="1098300" cy="5157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FN</a:t>
            </a:r>
            <a:endParaRPr/>
          </a:p>
        </p:txBody>
      </p:sp>
      <p:sp>
        <p:nvSpPr>
          <p:cNvPr id="823" name="Google Shape;823;gf2ac03fca5_3_11"/>
          <p:cNvSpPr/>
          <p:nvPr/>
        </p:nvSpPr>
        <p:spPr>
          <a:xfrm>
            <a:off x="5982775" y="2285400"/>
            <a:ext cx="1098300" cy="515700"/>
          </a:xfrm>
          <a:prstGeom prst="rect">
            <a:avLst/>
          </a:pr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FP</a:t>
            </a:r>
            <a:endParaRPr/>
          </a:p>
        </p:txBody>
      </p:sp>
      <p:sp>
        <p:nvSpPr>
          <p:cNvPr id="824" name="Google Shape;824;gf2ac03fca5_3_11"/>
          <p:cNvSpPr/>
          <p:nvPr/>
        </p:nvSpPr>
        <p:spPr>
          <a:xfrm>
            <a:off x="5982775" y="2954750"/>
            <a:ext cx="1098300" cy="5157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TN</a:t>
            </a:r>
            <a:endParaRPr/>
          </a:p>
        </p:txBody>
      </p:sp>
      <p:sp>
        <p:nvSpPr>
          <p:cNvPr id="825" name="Google Shape;825;gf2ac03fca5_3_11"/>
          <p:cNvSpPr txBox="1"/>
          <p:nvPr/>
        </p:nvSpPr>
        <p:spPr>
          <a:xfrm>
            <a:off x="4937400" y="4167525"/>
            <a:ext cx="24921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/>
              <a:t>Precision = </a:t>
            </a:r>
            <a:r>
              <a:rPr lang="en-US" sz="1600">
                <a:solidFill>
                  <a:srgbClr val="00CFCC"/>
                </a:solidFill>
              </a:rPr>
              <a:t>TP </a:t>
            </a:r>
            <a:r>
              <a:rPr lang="en-US" sz="1600">
                <a:solidFill>
                  <a:schemeClr val="dk1"/>
                </a:solidFill>
              </a:rPr>
              <a:t>/</a:t>
            </a:r>
            <a:r>
              <a:rPr lang="en-US" sz="1600">
                <a:solidFill>
                  <a:srgbClr val="00CFCC"/>
                </a:solidFill>
              </a:rPr>
              <a:t> TP</a:t>
            </a:r>
            <a:r>
              <a:rPr lang="en-US" sz="1600"/>
              <a:t> + </a:t>
            </a:r>
            <a:r>
              <a:rPr lang="en-US" sz="1600">
                <a:solidFill>
                  <a:srgbClr val="FF9973"/>
                </a:solidFill>
              </a:rPr>
              <a:t>FP</a:t>
            </a:r>
            <a:endParaRPr sz="1600">
              <a:solidFill>
                <a:srgbClr val="FF9973"/>
              </a:solidFill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29" name="Shape 8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0" name="Google Shape;830;gf2ac03fca5_2_1832"/>
          <p:cNvSpPr txBox="1"/>
          <p:nvPr/>
        </p:nvSpPr>
        <p:spPr>
          <a:xfrm>
            <a:off x="455275" y="238325"/>
            <a:ext cx="8022000" cy="7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900"/>
              </a:spcBef>
              <a:spcAft>
                <a:spcPts val="900"/>
              </a:spcAft>
              <a:buNone/>
            </a:pPr>
            <a:r>
              <a:rPr b="1" lang="en-US" sz="3650">
                <a:solidFill>
                  <a:srgbClr val="666666"/>
                </a:solidFill>
              </a:rPr>
              <a:t>A model to maximize recall</a:t>
            </a:r>
            <a:endParaRPr>
              <a:solidFill>
                <a:srgbClr val="666666"/>
              </a:solidFill>
            </a:endParaRPr>
          </a:p>
        </p:txBody>
      </p:sp>
      <p:graphicFrame>
        <p:nvGraphicFramePr>
          <p:cNvPr id="831" name="Google Shape;831;gf2ac03fca5_2_1832"/>
          <p:cNvGraphicFramePr/>
          <p:nvPr/>
        </p:nvGraphicFramePr>
        <p:xfrm>
          <a:off x="1636900" y="13390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{C8679483-1997-45B9-AC66-D93264C9851D}</a:tableStyleId>
              </a:tblPr>
              <a:tblGrid>
                <a:gridCol w="1109475"/>
                <a:gridCol w="1208275"/>
                <a:gridCol w="1737425"/>
                <a:gridCol w="1737425"/>
              </a:tblGrid>
              <a:tr h="469950">
                <a:tc gridSpan="2" rowSpan="2"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 anchor="ctr"/>
                </a:tc>
                <a:tc rowSpan="2" hMerge="1"/>
                <a:tc gridSpan="2"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Real Value</a:t>
                      </a:r>
                      <a:endParaRPr/>
                    </a:p>
                  </a:txBody>
                  <a:tcPr marT="91425" marB="91425" marR="91425" marL="91425" anchor="ctr"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hMerge="1"/>
              </a:tr>
              <a:tr h="237125">
                <a:tc gridSpan="2" vMerge="1"/>
                <a:tc hMerge="1" vMerge="1"/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Churn</a:t>
                      </a:r>
                      <a:endParaRPr/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Retain</a:t>
                      </a:r>
                      <a:endParaRPr/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65575">
                <a:tc rowSpan="2"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Predicted Value</a:t>
                      </a:r>
                      <a:endParaRPr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>
                          <a:solidFill>
                            <a:schemeClr val="dk1"/>
                          </a:solidFill>
                        </a:rPr>
                        <a:t>Churn</a:t>
                      </a:r>
                      <a:endParaRPr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 anchor="ctr"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 anchor="ctr"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</a:tr>
              <a:tr h="665575">
                <a:tc vMerge="1"/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>
                          <a:solidFill>
                            <a:schemeClr val="dk1"/>
                          </a:solidFill>
                        </a:rPr>
                        <a:t>Retain</a:t>
                      </a:r>
                      <a:endParaRPr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 anchor="ctr"/>
                </a:tc>
              </a:tr>
            </a:tbl>
          </a:graphicData>
        </a:graphic>
      </p:graphicFrame>
      <p:sp>
        <p:nvSpPr>
          <p:cNvPr id="832" name="Google Shape;832;gf2ac03fca5_2_1832"/>
          <p:cNvSpPr/>
          <p:nvPr/>
        </p:nvSpPr>
        <p:spPr>
          <a:xfrm>
            <a:off x="4242875" y="2285400"/>
            <a:ext cx="1098300" cy="515700"/>
          </a:xfrm>
          <a:prstGeom prst="rect">
            <a:avLst/>
          </a:prstGeom>
          <a:solidFill>
            <a:srgbClr val="00CF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375</a:t>
            </a:r>
            <a:endParaRPr/>
          </a:p>
        </p:txBody>
      </p:sp>
      <p:sp>
        <p:nvSpPr>
          <p:cNvPr id="833" name="Google Shape;833;gf2ac03fca5_2_1832"/>
          <p:cNvSpPr/>
          <p:nvPr/>
        </p:nvSpPr>
        <p:spPr>
          <a:xfrm>
            <a:off x="4242875" y="2954750"/>
            <a:ext cx="1098300" cy="515700"/>
          </a:xfrm>
          <a:prstGeom prst="rect">
            <a:avLst/>
          </a:pr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89</a:t>
            </a:r>
            <a:endParaRPr/>
          </a:p>
        </p:txBody>
      </p:sp>
      <p:sp>
        <p:nvSpPr>
          <p:cNvPr id="834" name="Google Shape;834;gf2ac03fca5_2_1832"/>
          <p:cNvSpPr/>
          <p:nvPr/>
        </p:nvSpPr>
        <p:spPr>
          <a:xfrm>
            <a:off x="5982775" y="2285400"/>
            <a:ext cx="1098300" cy="5157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478</a:t>
            </a:r>
            <a:endParaRPr/>
          </a:p>
        </p:txBody>
      </p:sp>
      <p:sp>
        <p:nvSpPr>
          <p:cNvPr id="835" name="Google Shape;835;gf2ac03fca5_2_1832"/>
          <p:cNvSpPr/>
          <p:nvPr/>
        </p:nvSpPr>
        <p:spPr>
          <a:xfrm>
            <a:off x="5982775" y="2954750"/>
            <a:ext cx="1098300" cy="5157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854</a:t>
            </a:r>
            <a:endParaRPr/>
          </a:p>
        </p:txBody>
      </p:sp>
      <p:sp>
        <p:nvSpPr>
          <p:cNvPr id="836" name="Google Shape;836;gf2ac03fca5_2_1832"/>
          <p:cNvSpPr txBox="1"/>
          <p:nvPr/>
        </p:nvSpPr>
        <p:spPr>
          <a:xfrm>
            <a:off x="5184891" y="4147125"/>
            <a:ext cx="22446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/>
              <a:t>Recall = </a:t>
            </a:r>
            <a:r>
              <a:rPr lang="en-US" sz="1600">
                <a:solidFill>
                  <a:srgbClr val="EC5D37"/>
                </a:solidFill>
              </a:rPr>
              <a:t>0.81</a:t>
            </a:r>
            <a:endParaRPr sz="1600">
              <a:solidFill>
                <a:srgbClr val="EC5D37"/>
              </a:solidFill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40" name="Shape 8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1" name="Google Shape;841;gf2ac03fca5_3_32"/>
          <p:cNvSpPr txBox="1"/>
          <p:nvPr/>
        </p:nvSpPr>
        <p:spPr>
          <a:xfrm>
            <a:off x="455275" y="238325"/>
            <a:ext cx="8022000" cy="7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900"/>
              </a:spcBef>
              <a:spcAft>
                <a:spcPts val="900"/>
              </a:spcAft>
              <a:buNone/>
            </a:pPr>
            <a:r>
              <a:rPr b="1" lang="en-US" sz="3650">
                <a:solidFill>
                  <a:srgbClr val="666666"/>
                </a:solidFill>
              </a:rPr>
              <a:t>A model to maximize recall</a:t>
            </a:r>
            <a:endParaRPr>
              <a:solidFill>
                <a:srgbClr val="666666"/>
              </a:solidFill>
            </a:endParaRPr>
          </a:p>
        </p:txBody>
      </p:sp>
      <p:graphicFrame>
        <p:nvGraphicFramePr>
          <p:cNvPr id="842" name="Google Shape;842;gf2ac03fca5_3_32"/>
          <p:cNvGraphicFramePr/>
          <p:nvPr/>
        </p:nvGraphicFramePr>
        <p:xfrm>
          <a:off x="1636900" y="13390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{C8679483-1997-45B9-AC66-D93264C9851D}</a:tableStyleId>
              </a:tblPr>
              <a:tblGrid>
                <a:gridCol w="1109475"/>
                <a:gridCol w="1208275"/>
                <a:gridCol w="1737425"/>
                <a:gridCol w="1737425"/>
              </a:tblGrid>
              <a:tr h="469950">
                <a:tc gridSpan="2" rowSpan="2"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 anchor="ctr"/>
                </a:tc>
                <a:tc rowSpan="2" hMerge="1"/>
                <a:tc gridSpan="2"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Real Value</a:t>
                      </a:r>
                      <a:endParaRPr/>
                    </a:p>
                  </a:txBody>
                  <a:tcPr marT="91425" marB="91425" marR="91425" marL="91425" anchor="ctr"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hMerge="1"/>
              </a:tr>
              <a:tr h="237125">
                <a:tc gridSpan="2" vMerge="1"/>
                <a:tc hMerge="1" vMerge="1"/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Churn</a:t>
                      </a:r>
                      <a:endParaRPr/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Retain</a:t>
                      </a:r>
                      <a:endParaRPr/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65575">
                <a:tc rowSpan="2"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Predicted Value</a:t>
                      </a:r>
                      <a:endParaRPr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>
                          <a:solidFill>
                            <a:schemeClr val="dk1"/>
                          </a:solidFill>
                        </a:rPr>
                        <a:t>Churn</a:t>
                      </a:r>
                      <a:endParaRPr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 anchor="ctr"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 anchor="ctr"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</a:tr>
              <a:tr h="665575">
                <a:tc vMerge="1"/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>
                          <a:solidFill>
                            <a:schemeClr val="dk1"/>
                          </a:solidFill>
                        </a:rPr>
                        <a:t>Retain</a:t>
                      </a:r>
                      <a:endParaRPr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 anchor="ctr"/>
                </a:tc>
              </a:tr>
            </a:tbl>
          </a:graphicData>
        </a:graphic>
      </p:graphicFrame>
      <p:sp>
        <p:nvSpPr>
          <p:cNvPr id="843" name="Google Shape;843;gf2ac03fca5_3_32"/>
          <p:cNvSpPr/>
          <p:nvPr/>
        </p:nvSpPr>
        <p:spPr>
          <a:xfrm>
            <a:off x="4242875" y="2285400"/>
            <a:ext cx="1098300" cy="515700"/>
          </a:xfrm>
          <a:prstGeom prst="rect">
            <a:avLst/>
          </a:prstGeom>
          <a:solidFill>
            <a:srgbClr val="00CF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375</a:t>
            </a:r>
            <a:endParaRPr/>
          </a:p>
        </p:txBody>
      </p:sp>
      <p:sp>
        <p:nvSpPr>
          <p:cNvPr id="844" name="Google Shape;844;gf2ac03fca5_3_32"/>
          <p:cNvSpPr/>
          <p:nvPr/>
        </p:nvSpPr>
        <p:spPr>
          <a:xfrm>
            <a:off x="4242875" y="2954750"/>
            <a:ext cx="1098300" cy="515700"/>
          </a:xfrm>
          <a:prstGeom prst="rect">
            <a:avLst/>
          </a:pr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89</a:t>
            </a:r>
            <a:endParaRPr/>
          </a:p>
        </p:txBody>
      </p:sp>
      <p:sp>
        <p:nvSpPr>
          <p:cNvPr id="845" name="Google Shape;845;gf2ac03fca5_3_32"/>
          <p:cNvSpPr/>
          <p:nvPr/>
        </p:nvSpPr>
        <p:spPr>
          <a:xfrm>
            <a:off x="5982775" y="2285400"/>
            <a:ext cx="1098300" cy="5157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478</a:t>
            </a:r>
            <a:endParaRPr/>
          </a:p>
        </p:txBody>
      </p:sp>
      <p:sp>
        <p:nvSpPr>
          <p:cNvPr id="846" name="Google Shape;846;gf2ac03fca5_3_32"/>
          <p:cNvSpPr/>
          <p:nvPr/>
        </p:nvSpPr>
        <p:spPr>
          <a:xfrm>
            <a:off x="5982775" y="2954750"/>
            <a:ext cx="1098300" cy="5157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854</a:t>
            </a:r>
            <a:endParaRPr/>
          </a:p>
        </p:txBody>
      </p:sp>
      <p:sp>
        <p:nvSpPr>
          <p:cNvPr id="847" name="Google Shape;847;gf2ac03fca5_3_32"/>
          <p:cNvSpPr txBox="1"/>
          <p:nvPr/>
        </p:nvSpPr>
        <p:spPr>
          <a:xfrm>
            <a:off x="4832226" y="4147125"/>
            <a:ext cx="25974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/>
              <a:t>853 customers to call!!</a:t>
            </a:r>
            <a:endParaRPr sz="1600">
              <a:solidFill>
                <a:srgbClr val="EC5D37"/>
              </a:solidFill>
            </a:endParaRPr>
          </a:p>
        </p:txBody>
      </p:sp>
      <p:sp>
        <p:nvSpPr>
          <p:cNvPr id="848" name="Google Shape;848;gf2ac03fca5_3_32"/>
          <p:cNvSpPr/>
          <p:nvPr/>
        </p:nvSpPr>
        <p:spPr>
          <a:xfrm>
            <a:off x="2791175" y="2138025"/>
            <a:ext cx="4811700" cy="778500"/>
          </a:xfrm>
          <a:prstGeom prst="ellipse">
            <a:avLst/>
          </a:prstGeom>
          <a:noFill/>
          <a:ln cap="flat" cmpd="sng" w="76200">
            <a:solidFill>
              <a:srgbClr val="EC5D3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94" name="Shape 4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5" name="Google Shape;495;gf293cdbf1e_0_16"/>
          <p:cNvSpPr txBox="1"/>
          <p:nvPr/>
        </p:nvSpPr>
        <p:spPr>
          <a:xfrm>
            <a:off x="466100" y="230425"/>
            <a:ext cx="1803300" cy="7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900"/>
              </a:spcBef>
              <a:spcAft>
                <a:spcPts val="900"/>
              </a:spcAft>
              <a:buNone/>
            </a:pPr>
            <a:r>
              <a:rPr b="1" lang="en-US" sz="3650">
                <a:solidFill>
                  <a:srgbClr val="666666"/>
                </a:solidFill>
              </a:rPr>
              <a:t>Outline</a:t>
            </a:r>
            <a:endParaRPr>
              <a:solidFill>
                <a:srgbClr val="666666"/>
              </a:solidFill>
            </a:endParaRPr>
          </a:p>
        </p:txBody>
      </p:sp>
      <p:sp>
        <p:nvSpPr>
          <p:cNvPr id="496" name="Google Shape;496;gf293cdbf1e_0_16"/>
          <p:cNvSpPr txBox="1"/>
          <p:nvPr/>
        </p:nvSpPr>
        <p:spPr>
          <a:xfrm>
            <a:off x="891700" y="2929600"/>
            <a:ext cx="437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7" name="Google Shape;497;gf293cdbf1e_0_16"/>
          <p:cNvSpPr txBox="1"/>
          <p:nvPr/>
        </p:nvSpPr>
        <p:spPr>
          <a:xfrm>
            <a:off x="2390375" y="1221275"/>
            <a:ext cx="2247600" cy="461700"/>
          </a:xfrm>
          <a:prstGeom prst="rect">
            <a:avLst/>
          </a:prstGeom>
          <a:solidFill>
            <a:srgbClr val="002845"/>
          </a:solidFill>
          <a:ln cap="flat" cmpd="sng" w="28575">
            <a:solidFill>
              <a:srgbClr val="00284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1" anchor="ctr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r>
              <a:rPr b="1" lang="en-US" sz="1800">
                <a:solidFill>
                  <a:srgbClr val="FFFFFF"/>
                </a:solidFill>
              </a:rPr>
              <a:t>Sector &amp; Company</a:t>
            </a:r>
            <a:endParaRPr b="1" sz="2000">
              <a:solidFill>
                <a:srgbClr val="FFFFFF"/>
              </a:solidFill>
            </a:endParaRPr>
          </a:p>
        </p:txBody>
      </p:sp>
      <p:sp>
        <p:nvSpPr>
          <p:cNvPr id="498" name="Google Shape;498;gf293cdbf1e_0_16"/>
          <p:cNvSpPr/>
          <p:nvPr/>
        </p:nvSpPr>
        <p:spPr>
          <a:xfrm>
            <a:off x="1757375" y="1221275"/>
            <a:ext cx="477600" cy="461700"/>
          </a:xfrm>
          <a:prstGeom prst="rect">
            <a:avLst/>
          </a:prstGeom>
          <a:solidFill>
            <a:srgbClr val="002845"/>
          </a:solidFill>
          <a:ln cap="flat" cmpd="sng" w="28575">
            <a:solidFill>
              <a:srgbClr val="00284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1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400">
                <a:solidFill>
                  <a:srgbClr val="FFFFFF"/>
                </a:solidFill>
                <a:latin typeface="Impact"/>
                <a:ea typeface="Impact"/>
                <a:cs typeface="Impact"/>
                <a:sym typeface="Impact"/>
              </a:rPr>
              <a:t>1</a:t>
            </a:r>
            <a:endParaRPr b="1" sz="2400">
              <a:solidFill>
                <a:srgbClr val="FFFFFF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  <p:sp>
        <p:nvSpPr>
          <p:cNvPr id="499" name="Google Shape;499;gf293cdbf1e_0_16"/>
          <p:cNvSpPr txBox="1"/>
          <p:nvPr/>
        </p:nvSpPr>
        <p:spPr>
          <a:xfrm>
            <a:off x="3023375" y="1811750"/>
            <a:ext cx="2247600" cy="461700"/>
          </a:xfrm>
          <a:prstGeom prst="rect">
            <a:avLst/>
          </a:prstGeom>
          <a:solidFill>
            <a:srgbClr val="002845"/>
          </a:solidFill>
          <a:ln cap="flat" cmpd="sng" w="28575">
            <a:solidFill>
              <a:srgbClr val="00284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1" anchor="ctr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rgbClr val="FFFFFF"/>
                </a:solidFill>
              </a:rPr>
              <a:t>Objectives</a:t>
            </a:r>
            <a:endParaRPr b="1" sz="2000">
              <a:solidFill>
                <a:srgbClr val="FFFFFF"/>
              </a:solidFill>
            </a:endParaRPr>
          </a:p>
        </p:txBody>
      </p:sp>
      <p:sp>
        <p:nvSpPr>
          <p:cNvPr id="500" name="Google Shape;500;gf293cdbf1e_0_16"/>
          <p:cNvSpPr/>
          <p:nvPr/>
        </p:nvSpPr>
        <p:spPr>
          <a:xfrm>
            <a:off x="2390375" y="1811750"/>
            <a:ext cx="477600" cy="461700"/>
          </a:xfrm>
          <a:prstGeom prst="rect">
            <a:avLst/>
          </a:prstGeom>
          <a:solidFill>
            <a:srgbClr val="002845"/>
          </a:solidFill>
          <a:ln cap="flat" cmpd="sng" w="28575">
            <a:solidFill>
              <a:srgbClr val="00284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1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400">
                <a:solidFill>
                  <a:srgbClr val="FFFFFF"/>
                </a:solidFill>
                <a:latin typeface="Impact"/>
                <a:ea typeface="Impact"/>
                <a:cs typeface="Impact"/>
                <a:sym typeface="Impact"/>
              </a:rPr>
              <a:t>2</a:t>
            </a:r>
            <a:endParaRPr b="1" sz="2400">
              <a:solidFill>
                <a:srgbClr val="FFFFFF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  <p:sp>
        <p:nvSpPr>
          <p:cNvPr id="501" name="Google Shape;501;gf293cdbf1e_0_16"/>
          <p:cNvSpPr txBox="1"/>
          <p:nvPr/>
        </p:nvSpPr>
        <p:spPr>
          <a:xfrm>
            <a:off x="3656375" y="2402225"/>
            <a:ext cx="2247600" cy="461700"/>
          </a:xfrm>
          <a:prstGeom prst="rect">
            <a:avLst/>
          </a:prstGeom>
          <a:solidFill>
            <a:srgbClr val="002845"/>
          </a:solidFill>
          <a:ln cap="flat" cmpd="sng" w="28575">
            <a:solidFill>
              <a:srgbClr val="00284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1" anchor="ctr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rgbClr val="FFFFFF"/>
                </a:solidFill>
              </a:rPr>
              <a:t>Methodology</a:t>
            </a:r>
            <a:endParaRPr b="1" sz="2000">
              <a:solidFill>
                <a:srgbClr val="FFFFFF"/>
              </a:solidFill>
            </a:endParaRPr>
          </a:p>
        </p:txBody>
      </p:sp>
      <p:sp>
        <p:nvSpPr>
          <p:cNvPr id="502" name="Google Shape;502;gf293cdbf1e_0_16"/>
          <p:cNvSpPr/>
          <p:nvPr/>
        </p:nvSpPr>
        <p:spPr>
          <a:xfrm>
            <a:off x="3023375" y="2402225"/>
            <a:ext cx="477600" cy="461700"/>
          </a:xfrm>
          <a:prstGeom prst="rect">
            <a:avLst/>
          </a:prstGeom>
          <a:solidFill>
            <a:srgbClr val="002845"/>
          </a:solidFill>
          <a:ln cap="flat" cmpd="sng" w="28575">
            <a:solidFill>
              <a:srgbClr val="00284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1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400">
                <a:solidFill>
                  <a:srgbClr val="FFFFFF"/>
                </a:solidFill>
                <a:latin typeface="Impact"/>
                <a:ea typeface="Impact"/>
                <a:cs typeface="Impact"/>
                <a:sym typeface="Impact"/>
              </a:rPr>
              <a:t>3</a:t>
            </a:r>
            <a:endParaRPr b="1" sz="2400">
              <a:solidFill>
                <a:srgbClr val="FFFFFF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  <p:sp>
        <p:nvSpPr>
          <p:cNvPr id="503" name="Google Shape;503;gf293cdbf1e_0_16"/>
          <p:cNvSpPr txBox="1"/>
          <p:nvPr/>
        </p:nvSpPr>
        <p:spPr>
          <a:xfrm>
            <a:off x="4289375" y="2977250"/>
            <a:ext cx="2247600" cy="492600"/>
          </a:xfrm>
          <a:prstGeom prst="rect">
            <a:avLst/>
          </a:prstGeom>
          <a:solidFill>
            <a:srgbClr val="002845"/>
          </a:solidFill>
          <a:ln cap="flat" cmpd="sng" w="28575">
            <a:solidFill>
              <a:srgbClr val="00284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1" anchor="ctr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rgbClr val="FFFFFF"/>
                </a:solidFill>
              </a:rPr>
              <a:t>Results</a:t>
            </a:r>
            <a:r>
              <a:rPr b="1" lang="en-US" sz="2000">
                <a:solidFill>
                  <a:srgbClr val="FFFFFF"/>
                </a:solidFill>
              </a:rPr>
              <a:t> </a:t>
            </a:r>
            <a:r>
              <a:rPr b="1" lang="en-US" sz="1800">
                <a:solidFill>
                  <a:srgbClr val="FFFFFF"/>
                </a:solidFill>
              </a:rPr>
              <a:t>&amp; Insights</a:t>
            </a:r>
            <a:endParaRPr b="1" sz="2000">
              <a:solidFill>
                <a:srgbClr val="FFFFFF"/>
              </a:solidFill>
            </a:endParaRPr>
          </a:p>
        </p:txBody>
      </p:sp>
      <p:sp>
        <p:nvSpPr>
          <p:cNvPr id="504" name="Google Shape;504;gf293cdbf1e_0_16"/>
          <p:cNvSpPr/>
          <p:nvPr/>
        </p:nvSpPr>
        <p:spPr>
          <a:xfrm>
            <a:off x="3656375" y="2977250"/>
            <a:ext cx="477600" cy="461700"/>
          </a:xfrm>
          <a:prstGeom prst="rect">
            <a:avLst/>
          </a:prstGeom>
          <a:solidFill>
            <a:srgbClr val="002845"/>
          </a:solidFill>
          <a:ln cap="flat" cmpd="sng" w="28575">
            <a:solidFill>
              <a:srgbClr val="00284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1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400">
                <a:solidFill>
                  <a:srgbClr val="FFFFFF"/>
                </a:solidFill>
                <a:latin typeface="Impact"/>
                <a:ea typeface="Impact"/>
                <a:cs typeface="Impact"/>
                <a:sym typeface="Impact"/>
              </a:rPr>
              <a:t>4</a:t>
            </a:r>
            <a:endParaRPr b="1" sz="2400">
              <a:solidFill>
                <a:srgbClr val="FFFFFF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  <p:sp>
        <p:nvSpPr>
          <p:cNvPr id="505" name="Google Shape;505;gf293cdbf1e_0_16"/>
          <p:cNvSpPr txBox="1"/>
          <p:nvPr/>
        </p:nvSpPr>
        <p:spPr>
          <a:xfrm>
            <a:off x="4922375" y="3583175"/>
            <a:ext cx="2247600" cy="461700"/>
          </a:xfrm>
          <a:prstGeom prst="rect">
            <a:avLst/>
          </a:prstGeom>
          <a:solidFill>
            <a:srgbClr val="002845"/>
          </a:solidFill>
          <a:ln cap="flat" cmpd="sng" w="28575">
            <a:solidFill>
              <a:srgbClr val="00284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1" anchor="ctr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rgbClr val="FFFFFF"/>
                </a:solidFill>
              </a:rPr>
              <a:t>Recommendations</a:t>
            </a:r>
            <a:endParaRPr b="1" sz="1800">
              <a:solidFill>
                <a:srgbClr val="FFFFFF"/>
              </a:solidFill>
            </a:endParaRPr>
          </a:p>
        </p:txBody>
      </p:sp>
      <p:sp>
        <p:nvSpPr>
          <p:cNvPr id="506" name="Google Shape;506;gf293cdbf1e_0_16"/>
          <p:cNvSpPr/>
          <p:nvPr/>
        </p:nvSpPr>
        <p:spPr>
          <a:xfrm>
            <a:off x="4289375" y="3583175"/>
            <a:ext cx="477600" cy="461700"/>
          </a:xfrm>
          <a:prstGeom prst="rect">
            <a:avLst/>
          </a:prstGeom>
          <a:solidFill>
            <a:srgbClr val="002845"/>
          </a:solidFill>
          <a:ln cap="flat" cmpd="sng" w="28575">
            <a:solidFill>
              <a:srgbClr val="00284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1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400">
                <a:solidFill>
                  <a:srgbClr val="FFFFFF"/>
                </a:solidFill>
                <a:latin typeface="Impact"/>
                <a:ea typeface="Impact"/>
                <a:cs typeface="Impact"/>
                <a:sym typeface="Impact"/>
              </a:rPr>
              <a:t>5</a:t>
            </a:r>
            <a:endParaRPr b="1" sz="2400">
              <a:solidFill>
                <a:srgbClr val="FFFFFF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  <p:sp>
        <p:nvSpPr>
          <p:cNvPr id="507" name="Google Shape;507;gf293cdbf1e_0_16"/>
          <p:cNvSpPr txBox="1"/>
          <p:nvPr/>
        </p:nvSpPr>
        <p:spPr>
          <a:xfrm>
            <a:off x="5555375" y="4158200"/>
            <a:ext cx="2247600" cy="461700"/>
          </a:xfrm>
          <a:prstGeom prst="rect">
            <a:avLst/>
          </a:prstGeom>
          <a:solidFill>
            <a:srgbClr val="002845"/>
          </a:solidFill>
          <a:ln cap="flat" cmpd="sng" w="28575">
            <a:solidFill>
              <a:srgbClr val="00284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1" anchor="ctr" bIns="91425" lIns="91425" spcFirstLastPara="1" rIns="91425" wrap="square" tIns="91425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rgbClr val="FFFFFF"/>
                </a:solidFill>
              </a:rPr>
              <a:t>Q&amp;A</a:t>
            </a:r>
            <a:endParaRPr b="1" sz="1800">
              <a:solidFill>
                <a:srgbClr val="FFFFFF"/>
              </a:solidFill>
            </a:endParaRPr>
          </a:p>
        </p:txBody>
      </p:sp>
      <p:pic>
        <p:nvPicPr>
          <p:cNvPr id="508" name="Google Shape;508;gf293cdbf1e_0_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22375" y="4158200"/>
            <a:ext cx="477598" cy="477326"/>
          </a:xfrm>
          <a:prstGeom prst="rect">
            <a:avLst/>
          </a:prstGeom>
          <a:noFill/>
          <a:ln>
            <a:noFill/>
          </a:ln>
        </p:spPr>
      </p:pic>
      <p:pic>
        <p:nvPicPr>
          <p:cNvPr id="509" name="Google Shape;509;gf293cdbf1e_0_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399975" y="1492850"/>
            <a:ext cx="701325" cy="796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2" name="Shape 8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3" name="Google Shape;853;gf2ac03fca5_3_22"/>
          <p:cNvSpPr txBox="1"/>
          <p:nvPr/>
        </p:nvSpPr>
        <p:spPr>
          <a:xfrm>
            <a:off x="455275" y="238325"/>
            <a:ext cx="8022000" cy="7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900"/>
              </a:spcBef>
              <a:spcAft>
                <a:spcPts val="900"/>
              </a:spcAft>
              <a:buNone/>
            </a:pPr>
            <a:r>
              <a:rPr b="1" lang="en-US" sz="3650">
                <a:solidFill>
                  <a:srgbClr val="666666"/>
                </a:solidFill>
              </a:rPr>
              <a:t>A model to maximize precision</a:t>
            </a:r>
            <a:endParaRPr>
              <a:solidFill>
                <a:srgbClr val="666666"/>
              </a:solidFill>
            </a:endParaRPr>
          </a:p>
        </p:txBody>
      </p:sp>
      <p:graphicFrame>
        <p:nvGraphicFramePr>
          <p:cNvPr id="854" name="Google Shape;854;gf2ac03fca5_3_22"/>
          <p:cNvGraphicFramePr/>
          <p:nvPr/>
        </p:nvGraphicFramePr>
        <p:xfrm>
          <a:off x="1636900" y="13390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{C8679483-1997-45B9-AC66-D93264C9851D}</a:tableStyleId>
              </a:tblPr>
              <a:tblGrid>
                <a:gridCol w="1109475"/>
                <a:gridCol w="1208275"/>
                <a:gridCol w="1737425"/>
                <a:gridCol w="1737425"/>
              </a:tblGrid>
              <a:tr h="469950">
                <a:tc gridSpan="2" rowSpan="2"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 anchor="ctr"/>
                </a:tc>
                <a:tc rowSpan="2" hMerge="1"/>
                <a:tc gridSpan="2"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Real Value</a:t>
                      </a:r>
                      <a:endParaRPr/>
                    </a:p>
                  </a:txBody>
                  <a:tcPr marT="91425" marB="91425" marR="91425" marL="91425" anchor="ctr"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hMerge="1"/>
              </a:tr>
              <a:tr h="237125">
                <a:tc gridSpan="2" vMerge="1"/>
                <a:tc hMerge="1" vMerge="1"/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Churn</a:t>
                      </a:r>
                      <a:endParaRPr/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Retain</a:t>
                      </a:r>
                      <a:endParaRPr/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65575">
                <a:tc rowSpan="2"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Predicted Value</a:t>
                      </a:r>
                      <a:endParaRPr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>
                          <a:solidFill>
                            <a:schemeClr val="dk1"/>
                          </a:solidFill>
                        </a:rPr>
                        <a:t>Churn</a:t>
                      </a:r>
                      <a:endParaRPr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 anchor="ctr"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 anchor="ctr"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</a:tr>
              <a:tr h="665575">
                <a:tc vMerge="1"/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>
                          <a:solidFill>
                            <a:schemeClr val="dk1"/>
                          </a:solidFill>
                        </a:rPr>
                        <a:t>Retain</a:t>
                      </a:r>
                      <a:endParaRPr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 anchor="ctr"/>
                </a:tc>
              </a:tr>
            </a:tbl>
          </a:graphicData>
        </a:graphic>
      </p:graphicFrame>
      <p:sp>
        <p:nvSpPr>
          <p:cNvPr id="855" name="Google Shape;855;gf2ac03fca5_3_22"/>
          <p:cNvSpPr/>
          <p:nvPr/>
        </p:nvSpPr>
        <p:spPr>
          <a:xfrm>
            <a:off x="4242875" y="2285400"/>
            <a:ext cx="1098300" cy="515700"/>
          </a:xfrm>
          <a:prstGeom prst="rect">
            <a:avLst/>
          </a:prstGeom>
          <a:solidFill>
            <a:srgbClr val="00CF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237</a:t>
            </a:r>
            <a:endParaRPr/>
          </a:p>
        </p:txBody>
      </p:sp>
      <p:sp>
        <p:nvSpPr>
          <p:cNvPr id="856" name="Google Shape;856;gf2ac03fca5_3_22"/>
          <p:cNvSpPr/>
          <p:nvPr/>
        </p:nvSpPr>
        <p:spPr>
          <a:xfrm>
            <a:off x="4242875" y="2954750"/>
            <a:ext cx="1098300" cy="5157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227</a:t>
            </a:r>
            <a:endParaRPr/>
          </a:p>
        </p:txBody>
      </p:sp>
      <p:sp>
        <p:nvSpPr>
          <p:cNvPr id="857" name="Google Shape;857;gf2ac03fca5_3_22"/>
          <p:cNvSpPr/>
          <p:nvPr/>
        </p:nvSpPr>
        <p:spPr>
          <a:xfrm>
            <a:off x="5982775" y="2285400"/>
            <a:ext cx="1098300" cy="515700"/>
          </a:xfrm>
          <a:prstGeom prst="rect">
            <a:avLst/>
          </a:pr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136</a:t>
            </a:r>
            <a:endParaRPr/>
          </a:p>
        </p:txBody>
      </p:sp>
      <p:sp>
        <p:nvSpPr>
          <p:cNvPr id="858" name="Google Shape;858;gf2ac03fca5_3_22"/>
          <p:cNvSpPr/>
          <p:nvPr/>
        </p:nvSpPr>
        <p:spPr>
          <a:xfrm>
            <a:off x="5982775" y="2954750"/>
            <a:ext cx="1098300" cy="5157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1196</a:t>
            </a:r>
            <a:endParaRPr/>
          </a:p>
        </p:txBody>
      </p:sp>
      <p:sp>
        <p:nvSpPr>
          <p:cNvPr id="859" name="Google Shape;859;gf2ac03fca5_3_22"/>
          <p:cNvSpPr txBox="1"/>
          <p:nvPr/>
        </p:nvSpPr>
        <p:spPr>
          <a:xfrm>
            <a:off x="5184891" y="4147125"/>
            <a:ext cx="22446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/>
              <a:t>precision</a:t>
            </a:r>
            <a:r>
              <a:rPr lang="en-US" sz="1600"/>
              <a:t> = </a:t>
            </a:r>
            <a:r>
              <a:rPr lang="en-US" sz="1600">
                <a:solidFill>
                  <a:srgbClr val="EC5D37"/>
                </a:solidFill>
              </a:rPr>
              <a:t>0.66</a:t>
            </a:r>
            <a:endParaRPr sz="1600">
              <a:solidFill>
                <a:srgbClr val="EC5D37"/>
              </a:solidFill>
            </a:endParaRPr>
          </a:p>
        </p:txBody>
      </p:sp>
      <p:sp>
        <p:nvSpPr>
          <p:cNvPr id="860" name="Google Shape;860;gf2ac03fca5_3_22"/>
          <p:cNvSpPr txBox="1"/>
          <p:nvPr/>
        </p:nvSpPr>
        <p:spPr>
          <a:xfrm>
            <a:off x="4832101" y="3744025"/>
            <a:ext cx="25974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/>
              <a:t>373</a:t>
            </a:r>
            <a:r>
              <a:rPr lang="en-US" sz="1600"/>
              <a:t> customers to call</a:t>
            </a:r>
            <a:endParaRPr sz="1600">
              <a:solidFill>
                <a:srgbClr val="EC5D37"/>
              </a:solidFill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64" name="Shape 8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5" name="Google Shape;865;gf2ac03fca5_3_43"/>
          <p:cNvSpPr txBox="1"/>
          <p:nvPr/>
        </p:nvSpPr>
        <p:spPr>
          <a:xfrm>
            <a:off x="455275" y="238325"/>
            <a:ext cx="8022000" cy="7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900"/>
              </a:spcBef>
              <a:spcAft>
                <a:spcPts val="900"/>
              </a:spcAft>
              <a:buNone/>
            </a:pPr>
            <a:r>
              <a:rPr b="1" lang="en-US" sz="3650">
                <a:solidFill>
                  <a:srgbClr val="666666"/>
                </a:solidFill>
              </a:rPr>
              <a:t>A model to maximize precision</a:t>
            </a:r>
            <a:endParaRPr>
              <a:solidFill>
                <a:srgbClr val="666666"/>
              </a:solidFill>
            </a:endParaRPr>
          </a:p>
        </p:txBody>
      </p:sp>
      <p:graphicFrame>
        <p:nvGraphicFramePr>
          <p:cNvPr id="866" name="Google Shape;866;gf2ac03fca5_3_43"/>
          <p:cNvGraphicFramePr/>
          <p:nvPr/>
        </p:nvGraphicFramePr>
        <p:xfrm>
          <a:off x="1636900" y="13390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{C8679483-1997-45B9-AC66-D93264C9851D}</a:tableStyleId>
              </a:tblPr>
              <a:tblGrid>
                <a:gridCol w="1109475"/>
                <a:gridCol w="1208275"/>
                <a:gridCol w="1737425"/>
                <a:gridCol w="1737425"/>
              </a:tblGrid>
              <a:tr h="469950">
                <a:tc gridSpan="2" rowSpan="2"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 anchor="ctr"/>
                </a:tc>
                <a:tc rowSpan="2" hMerge="1"/>
                <a:tc gridSpan="2"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Real Value</a:t>
                      </a:r>
                      <a:endParaRPr/>
                    </a:p>
                  </a:txBody>
                  <a:tcPr marT="91425" marB="91425" marR="91425" marL="91425" anchor="ctr"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hMerge="1"/>
              </a:tr>
              <a:tr h="237125">
                <a:tc gridSpan="2" vMerge="1"/>
                <a:tc hMerge="1" vMerge="1"/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Churn</a:t>
                      </a:r>
                      <a:endParaRPr/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Retain</a:t>
                      </a:r>
                      <a:endParaRPr/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65575">
                <a:tc rowSpan="2"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/>
                        <a:t>Predicted Value</a:t>
                      </a:r>
                      <a:endParaRPr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>
                          <a:solidFill>
                            <a:schemeClr val="dk1"/>
                          </a:solidFill>
                        </a:rPr>
                        <a:t>Churn</a:t>
                      </a:r>
                      <a:endParaRPr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 anchor="ctr"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 anchor="ctr"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</a:tr>
              <a:tr h="665575">
                <a:tc vMerge="1"/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>
                          <a:solidFill>
                            <a:schemeClr val="dk1"/>
                          </a:solidFill>
                        </a:rPr>
                        <a:t>Retain</a:t>
                      </a:r>
                      <a:endParaRPr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 anchor="ctr"/>
                </a:tc>
              </a:tr>
            </a:tbl>
          </a:graphicData>
        </a:graphic>
      </p:graphicFrame>
      <p:sp>
        <p:nvSpPr>
          <p:cNvPr id="867" name="Google Shape;867;gf2ac03fca5_3_43"/>
          <p:cNvSpPr/>
          <p:nvPr/>
        </p:nvSpPr>
        <p:spPr>
          <a:xfrm>
            <a:off x="4242875" y="2285400"/>
            <a:ext cx="1098300" cy="515700"/>
          </a:xfrm>
          <a:prstGeom prst="rect">
            <a:avLst/>
          </a:prstGeom>
          <a:solidFill>
            <a:srgbClr val="00CF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237</a:t>
            </a:r>
            <a:endParaRPr/>
          </a:p>
        </p:txBody>
      </p:sp>
      <p:sp>
        <p:nvSpPr>
          <p:cNvPr id="868" name="Google Shape;868;gf2ac03fca5_3_43"/>
          <p:cNvSpPr/>
          <p:nvPr/>
        </p:nvSpPr>
        <p:spPr>
          <a:xfrm>
            <a:off x="4242875" y="2954750"/>
            <a:ext cx="1098300" cy="5157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227</a:t>
            </a:r>
            <a:endParaRPr/>
          </a:p>
        </p:txBody>
      </p:sp>
      <p:sp>
        <p:nvSpPr>
          <p:cNvPr id="869" name="Google Shape;869;gf2ac03fca5_3_43"/>
          <p:cNvSpPr/>
          <p:nvPr/>
        </p:nvSpPr>
        <p:spPr>
          <a:xfrm>
            <a:off x="5982775" y="2285400"/>
            <a:ext cx="1098300" cy="515700"/>
          </a:xfrm>
          <a:prstGeom prst="rect">
            <a:avLst/>
          </a:pr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136</a:t>
            </a:r>
            <a:endParaRPr/>
          </a:p>
        </p:txBody>
      </p:sp>
      <p:sp>
        <p:nvSpPr>
          <p:cNvPr id="870" name="Google Shape;870;gf2ac03fca5_3_43"/>
          <p:cNvSpPr/>
          <p:nvPr/>
        </p:nvSpPr>
        <p:spPr>
          <a:xfrm>
            <a:off x="5982775" y="2954750"/>
            <a:ext cx="1098300" cy="5157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1196</a:t>
            </a:r>
            <a:endParaRPr/>
          </a:p>
        </p:txBody>
      </p:sp>
      <p:sp>
        <p:nvSpPr>
          <p:cNvPr id="871" name="Google Shape;871;gf2ac03fca5_3_43"/>
          <p:cNvSpPr txBox="1"/>
          <p:nvPr/>
        </p:nvSpPr>
        <p:spPr>
          <a:xfrm>
            <a:off x="5184891" y="4147125"/>
            <a:ext cx="22446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/>
              <a:t>precision = </a:t>
            </a:r>
            <a:r>
              <a:rPr lang="en-US" sz="1600">
                <a:solidFill>
                  <a:srgbClr val="EC5D37"/>
                </a:solidFill>
              </a:rPr>
              <a:t>0.66</a:t>
            </a:r>
            <a:endParaRPr sz="1600">
              <a:solidFill>
                <a:srgbClr val="EC5D37"/>
              </a:solidFill>
            </a:endParaRPr>
          </a:p>
        </p:txBody>
      </p:sp>
      <p:sp>
        <p:nvSpPr>
          <p:cNvPr id="872" name="Google Shape;872;gf2ac03fca5_3_43"/>
          <p:cNvSpPr/>
          <p:nvPr/>
        </p:nvSpPr>
        <p:spPr>
          <a:xfrm>
            <a:off x="4177175" y="1428750"/>
            <a:ext cx="1229700" cy="2525700"/>
          </a:xfrm>
          <a:prstGeom prst="ellipse">
            <a:avLst/>
          </a:prstGeom>
          <a:noFill/>
          <a:ln cap="flat" cmpd="sng" w="76200">
            <a:solidFill>
              <a:srgbClr val="EC5D37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3" name="Google Shape;873;gf2ac03fca5_3_43"/>
          <p:cNvSpPr txBox="1"/>
          <p:nvPr/>
        </p:nvSpPr>
        <p:spPr>
          <a:xfrm>
            <a:off x="5184891" y="4429075"/>
            <a:ext cx="2244600" cy="431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/>
              <a:t>recall</a:t>
            </a:r>
            <a:r>
              <a:rPr lang="en-US" sz="1600"/>
              <a:t> = </a:t>
            </a:r>
            <a:r>
              <a:rPr lang="en-US" sz="1600">
                <a:solidFill>
                  <a:srgbClr val="EC5D37"/>
                </a:solidFill>
              </a:rPr>
              <a:t>0.51</a:t>
            </a:r>
            <a:endParaRPr sz="1600">
              <a:solidFill>
                <a:srgbClr val="EC5D37"/>
              </a:solidFill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78" name="Shape 8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9" name="Google Shape;879;gf293cdbf1e_0_44"/>
          <p:cNvSpPr txBox="1"/>
          <p:nvPr/>
        </p:nvSpPr>
        <p:spPr>
          <a:xfrm>
            <a:off x="391800" y="406725"/>
            <a:ext cx="4809600" cy="7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900"/>
              </a:spcBef>
              <a:spcAft>
                <a:spcPts val="900"/>
              </a:spcAft>
              <a:buNone/>
            </a:pPr>
            <a:r>
              <a:rPr b="1" lang="en-US" sz="3650">
                <a:solidFill>
                  <a:srgbClr val="666666"/>
                </a:solidFill>
              </a:rPr>
              <a:t>Results &amp; Insights</a:t>
            </a:r>
            <a:endParaRPr>
              <a:solidFill>
                <a:srgbClr val="666666"/>
              </a:solidFill>
            </a:endParaRPr>
          </a:p>
        </p:txBody>
      </p:sp>
      <p:sp>
        <p:nvSpPr>
          <p:cNvPr id="880" name="Google Shape;880;gf293cdbf1e_0_44"/>
          <p:cNvSpPr txBox="1"/>
          <p:nvPr/>
        </p:nvSpPr>
        <p:spPr>
          <a:xfrm>
            <a:off x="646350" y="3249975"/>
            <a:ext cx="437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881" name="Google Shape;881;gf293cdbf1e_0_44"/>
          <p:cNvPicPr preferRelativeResize="0"/>
          <p:nvPr/>
        </p:nvPicPr>
        <p:blipFill rotWithShape="1">
          <a:blip r:embed="rId3">
            <a:alphaModFix/>
          </a:blip>
          <a:srcRect b="53071" l="0" r="0" t="9424"/>
          <a:stretch/>
        </p:blipFill>
        <p:spPr>
          <a:xfrm>
            <a:off x="539125" y="1405700"/>
            <a:ext cx="7837248" cy="2406852"/>
          </a:xfrm>
          <a:prstGeom prst="rect">
            <a:avLst/>
          </a:prstGeom>
          <a:noFill/>
          <a:ln>
            <a:noFill/>
          </a:ln>
        </p:spPr>
      </p:pic>
      <p:pic>
        <p:nvPicPr>
          <p:cNvPr id="882" name="Google Shape;882;gf293cdbf1e_0_44"/>
          <p:cNvPicPr preferRelativeResize="0"/>
          <p:nvPr/>
        </p:nvPicPr>
        <p:blipFill rotWithShape="1">
          <a:blip r:embed="rId4">
            <a:alphaModFix/>
          </a:blip>
          <a:srcRect b="0" l="0" r="0" t="88900"/>
          <a:stretch/>
        </p:blipFill>
        <p:spPr>
          <a:xfrm>
            <a:off x="430950" y="3853750"/>
            <a:ext cx="8116250" cy="746399"/>
          </a:xfrm>
          <a:prstGeom prst="rect">
            <a:avLst/>
          </a:prstGeom>
          <a:noFill/>
          <a:ln>
            <a:noFill/>
          </a:ln>
        </p:spPr>
      </p:pic>
      <p:sp>
        <p:nvSpPr>
          <p:cNvPr id="883" name="Google Shape;883;gf293cdbf1e_0_44"/>
          <p:cNvSpPr txBox="1"/>
          <p:nvPr/>
        </p:nvSpPr>
        <p:spPr>
          <a:xfrm>
            <a:off x="430950" y="2340850"/>
            <a:ext cx="899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dk1"/>
                </a:solidFill>
              </a:rPr>
              <a:t>F</a:t>
            </a:r>
            <a:r>
              <a:rPr lang="en-US">
                <a:solidFill>
                  <a:schemeClr val="dk1"/>
                </a:solidFill>
              </a:rPr>
              <a:t>eatures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88" name="Shape 8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9" name="Google Shape;889;gf2ac03fca5_0_85"/>
          <p:cNvSpPr txBox="1"/>
          <p:nvPr/>
        </p:nvSpPr>
        <p:spPr>
          <a:xfrm>
            <a:off x="391800" y="406725"/>
            <a:ext cx="7609200" cy="7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900"/>
              </a:spcBef>
              <a:spcAft>
                <a:spcPts val="900"/>
              </a:spcAft>
              <a:buNone/>
            </a:pPr>
            <a:r>
              <a:rPr b="1" lang="en-US" sz="3650">
                <a:solidFill>
                  <a:srgbClr val="666666"/>
                </a:solidFill>
              </a:rPr>
              <a:t>Churned</a:t>
            </a:r>
            <a:r>
              <a:rPr b="1" lang="en-US" sz="3650">
                <a:solidFill>
                  <a:srgbClr val="666666"/>
                </a:solidFill>
              </a:rPr>
              <a:t> customers pay more</a:t>
            </a:r>
            <a:endParaRPr>
              <a:solidFill>
                <a:srgbClr val="666666"/>
              </a:solidFill>
            </a:endParaRPr>
          </a:p>
        </p:txBody>
      </p:sp>
      <p:sp>
        <p:nvSpPr>
          <p:cNvPr id="890" name="Google Shape;890;gf2ac03fca5_0_85"/>
          <p:cNvSpPr txBox="1"/>
          <p:nvPr/>
        </p:nvSpPr>
        <p:spPr>
          <a:xfrm>
            <a:off x="646350" y="3249975"/>
            <a:ext cx="4371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891" name="Google Shape;891;gf2ac03fca5_0_8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95900" y="1541050"/>
            <a:ext cx="3856925" cy="2861850"/>
          </a:xfrm>
          <a:prstGeom prst="rect">
            <a:avLst/>
          </a:prstGeom>
          <a:noFill/>
          <a:ln>
            <a:noFill/>
          </a:ln>
        </p:spPr>
      </p:pic>
      <p:sp>
        <p:nvSpPr>
          <p:cNvPr id="892" name="Google Shape;892;gf2ac03fca5_0_85"/>
          <p:cNvSpPr txBox="1"/>
          <p:nvPr/>
        </p:nvSpPr>
        <p:spPr>
          <a:xfrm>
            <a:off x="5201400" y="4285975"/>
            <a:ext cx="618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Yes</a:t>
            </a:r>
            <a:endParaRPr/>
          </a:p>
        </p:txBody>
      </p:sp>
      <p:sp>
        <p:nvSpPr>
          <p:cNvPr id="893" name="Google Shape;893;gf2ac03fca5_0_85"/>
          <p:cNvSpPr txBox="1"/>
          <p:nvPr/>
        </p:nvSpPr>
        <p:spPr>
          <a:xfrm>
            <a:off x="3503100" y="4285975"/>
            <a:ext cx="481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No</a:t>
            </a:r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97" name="Shape 8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8" name="Google Shape;898;gf2ac03fca5_3_1"/>
          <p:cNvSpPr txBox="1"/>
          <p:nvPr/>
        </p:nvSpPr>
        <p:spPr>
          <a:xfrm>
            <a:off x="391775" y="442950"/>
            <a:ext cx="8022000" cy="7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900"/>
              </a:spcBef>
              <a:spcAft>
                <a:spcPts val="900"/>
              </a:spcAft>
              <a:buNone/>
            </a:pPr>
            <a:r>
              <a:rPr b="1" lang="en-US" sz="3650">
                <a:solidFill>
                  <a:srgbClr val="666666"/>
                </a:solidFill>
              </a:rPr>
              <a:t>Does the customer have internet?</a:t>
            </a:r>
            <a:endParaRPr>
              <a:solidFill>
                <a:srgbClr val="666666"/>
              </a:solidFill>
            </a:endParaRPr>
          </a:p>
        </p:txBody>
      </p:sp>
      <p:pic>
        <p:nvPicPr>
          <p:cNvPr id="899" name="Google Shape;899;gf2ac03fca5_3_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8075" y="1414700"/>
            <a:ext cx="4063215" cy="3082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900" name="Google Shape;900;gf2ac03fca5_3_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78962" y="1414700"/>
            <a:ext cx="3293384" cy="308272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04" name="Shape 9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5" name="Google Shape;905;gf2ac03fca5_0_51"/>
          <p:cNvSpPr txBox="1"/>
          <p:nvPr/>
        </p:nvSpPr>
        <p:spPr>
          <a:xfrm>
            <a:off x="391775" y="442950"/>
            <a:ext cx="8359200" cy="7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900"/>
              </a:spcBef>
              <a:spcAft>
                <a:spcPts val="900"/>
              </a:spcAft>
              <a:buNone/>
            </a:pPr>
            <a:r>
              <a:rPr b="1" lang="en-US" sz="3650">
                <a:solidFill>
                  <a:srgbClr val="666666"/>
                </a:solidFill>
              </a:rPr>
              <a:t>And an automatic payment method?</a:t>
            </a:r>
            <a:endParaRPr>
              <a:solidFill>
                <a:srgbClr val="666666"/>
              </a:solidFill>
            </a:endParaRPr>
          </a:p>
        </p:txBody>
      </p:sp>
      <p:pic>
        <p:nvPicPr>
          <p:cNvPr id="906" name="Google Shape;906;gf2ac03fca5_0_5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2523" y="1341750"/>
            <a:ext cx="4063215" cy="3082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907" name="Google Shape;907;gf2ac03fca5_0_5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835225" y="1341750"/>
            <a:ext cx="3573524" cy="33641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12" name="Shape 9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3" name="Google Shape;913;gf293cdbf1e_0_50"/>
          <p:cNvSpPr txBox="1"/>
          <p:nvPr/>
        </p:nvSpPr>
        <p:spPr>
          <a:xfrm>
            <a:off x="420750" y="435675"/>
            <a:ext cx="4809600" cy="7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3650">
                <a:solidFill>
                  <a:srgbClr val="666666"/>
                </a:solidFill>
              </a:rPr>
              <a:t>Recommendations</a:t>
            </a:r>
            <a:endParaRPr b="1" sz="3650">
              <a:solidFill>
                <a:srgbClr val="666666"/>
              </a:solidFill>
            </a:endParaRPr>
          </a:p>
        </p:txBody>
      </p:sp>
      <p:pic>
        <p:nvPicPr>
          <p:cNvPr descr="/tmp/beautiful_ai_exports/-MOYHJe0xJBLJYoyWg3A.jpg" id="914" name="Google Shape;914;gf293cdbf1e_0_50"/>
          <p:cNvPicPr preferRelativeResize="0"/>
          <p:nvPr/>
        </p:nvPicPr>
        <p:blipFill rotWithShape="1">
          <a:blip r:embed="rId3">
            <a:alphaModFix/>
          </a:blip>
          <a:srcRect b="54146" l="8562" r="84460" t="34014"/>
          <a:stretch/>
        </p:blipFill>
        <p:spPr>
          <a:xfrm>
            <a:off x="782950" y="1749550"/>
            <a:ext cx="637949" cy="6089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/tmp/beautiful_ai_exports/-MOYHJe0xJBLJYoyWg3A.jpg" id="915" name="Google Shape;915;gf293cdbf1e_0_50"/>
          <p:cNvPicPr preferRelativeResize="0"/>
          <p:nvPr/>
        </p:nvPicPr>
        <p:blipFill rotWithShape="1">
          <a:blip r:embed="rId3">
            <a:alphaModFix/>
          </a:blip>
          <a:srcRect b="36668" l="8775" r="84776" t="51117"/>
          <a:stretch/>
        </p:blipFill>
        <p:spPr>
          <a:xfrm>
            <a:off x="802275" y="2629150"/>
            <a:ext cx="589627" cy="628274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/tmp/beautiful_ai_exports/-MOYHJe0xJBLJYoyWg3A.jpg" id="916" name="Google Shape;916;gf293cdbf1e_0_50"/>
          <p:cNvPicPr preferRelativeResize="0"/>
          <p:nvPr/>
        </p:nvPicPr>
        <p:blipFill rotWithShape="1">
          <a:blip r:embed="rId3">
            <a:alphaModFix/>
          </a:blip>
          <a:srcRect b="17688" l="8559" r="84992" t="70848"/>
          <a:stretch/>
        </p:blipFill>
        <p:spPr>
          <a:xfrm>
            <a:off x="782950" y="3644075"/>
            <a:ext cx="589627" cy="589626"/>
          </a:xfrm>
          <a:prstGeom prst="rect">
            <a:avLst/>
          </a:prstGeom>
          <a:noFill/>
          <a:ln>
            <a:noFill/>
          </a:ln>
        </p:spPr>
      </p:pic>
      <p:sp>
        <p:nvSpPr>
          <p:cNvPr id="917" name="Google Shape;917;gf293cdbf1e_0_50"/>
          <p:cNvSpPr txBox="1"/>
          <p:nvPr/>
        </p:nvSpPr>
        <p:spPr>
          <a:xfrm>
            <a:off x="1578475" y="2743175"/>
            <a:ext cx="3262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Offer a discount in the monthly rate</a:t>
            </a:r>
            <a:endParaRPr/>
          </a:p>
        </p:txBody>
      </p:sp>
      <p:sp>
        <p:nvSpPr>
          <p:cNvPr id="918" name="Google Shape;918;gf293cdbf1e_0_50"/>
          <p:cNvSpPr txBox="1"/>
          <p:nvPr/>
        </p:nvSpPr>
        <p:spPr>
          <a:xfrm>
            <a:off x="1578475" y="3738800"/>
            <a:ext cx="48492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Extra services (offer internet if the client does not have it)</a:t>
            </a:r>
            <a:endParaRPr/>
          </a:p>
        </p:txBody>
      </p:sp>
      <p:sp>
        <p:nvSpPr>
          <p:cNvPr id="919" name="Google Shape;919;gf293cdbf1e_0_50"/>
          <p:cNvSpPr txBox="1"/>
          <p:nvPr/>
        </p:nvSpPr>
        <p:spPr>
          <a:xfrm>
            <a:off x="1578475" y="1853925"/>
            <a:ext cx="43227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Offer alternative automatic payment methods</a:t>
            </a:r>
            <a:endParaRPr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23" name="Shape 9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4" name="Google Shape;924;gf2ac03fca5_2_1564"/>
          <p:cNvSpPr txBox="1"/>
          <p:nvPr/>
        </p:nvSpPr>
        <p:spPr>
          <a:xfrm>
            <a:off x="4056950" y="1568825"/>
            <a:ext cx="2667000" cy="461700"/>
          </a:xfrm>
          <a:prstGeom prst="rect">
            <a:avLst/>
          </a:prstGeom>
          <a:solidFill>
            <a:srgbClr val="002845"/>
          </a:solidFill>
          <a:ln cap="flat" cmpd="sng" w="28575">
            <a:solidFill>
              <a:srgbClr val="00284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1" anchor="ctr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800">
                <a:solidFill>
                  <a:schemeClr val="lt1"/>
                </a:solidFill>
              </a:rPr>
              <a:t>Q&amp;A</a:t>
            </a:r>
            <a:endParaRPr b="1" sz="1800">
              <a:solidFill>
                <a:srgbClr val="FFFFFF"/>
              </a:solidFill>
            </a:endParaRPr>
          </a:p>
        </p:txBody>
      </p:sp>
      <p:pic>
        <p:nvPicPr>
          <p:cNvPr id="925" name="Google Shape;925;gf2ac03fca5_2_156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59100" y="1361400"/>
            <a:ext cx="1597850" cy="3041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13" name="Shape 5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4" name="Google Shape;514;gf2ac03fca5_2_18"/>
          <p:cNvSpPr txBox="1"/>
          <p:nvPr/>
        </p:nvSpPr>
        <p:spPr>
          <a:xfrm>
            <a:off x="467850" y="212550"/>
            <a:ext cx="5917200" cy="7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900"/>
              </a:spcBef>
              <a:spcAft>
                <a:spcPts val="900"/>
              </a:spcAft>
              <a:buNone/>
            </a:pPr>
            <a:r>
              <a:rPr b="1" lang="en-US" sz="3650">
                <a:solidFill>
                  <a:srgbClr val="666666"/>
                </a:solidFill>
              </a:rPr>
              <a:t>Sector &amp; Company</a:t>
            </a:r>
            <a:endParaRPr>
              <a:solidFill>
                <a:srgbClr val="666666"/>
              </a:solidFill>
            </a:endParaRPr>
          </a:p>
        </p:txBody>
      </p:sp>
      <p:pic>
        <p:nvPicPr>
          <p:cNvPr id="515" name="Google Shape;515;gf2ac03fca5_2_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34550" y="1115450"/>
            <a:ext cx="3076575" cy="1104900"/>
          </a:xfrm>
          <a:prstGeom prst="rect">
            <a:avLst/>
          </a:prstGeom>
          <a:noFill/>
          <a:ln>
            <a:noFill/>
          </a:ln>
        </p:spPr>
      </p:pic>
      <p:sp>
        <p:nvSpPr>
          <p:cNvPr id="516" name="Google Shape;516;gf2ac03fca5_2_18"/>
          <p:cNvSpPr txBox="1"/>
          <p:nvPr/>
        </p:nvSpPr>
        <p:spPr>
          <a:xfrm>
            <a:off x="4920650" y="2300650"/>
            <a:ext cx="3618900" cy="270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300"/>
              <a:buChar char="●"/>
            </a:pPr>
            <a:r>
              <a:rPr lang="en-US" sz="1300">
                <a:solidFill>
                  <a:srgbClr val="434343"/>
                </a:solidFill>
                <a:highlight>
                  <a:srgbClr val="FFFFFF"/>
                </a:highlight>
              </a:rPr>
              <a:t>Largest </a:t>
            </a:r>
            <a:r>
              <a:rPr lang="en-US" sz="1300">
                <a:solidFill>
                  <a:srgbClr val="434343"/>
                </a:solidFill>
                <a:highlight>
                  <a:srgbClr val="FFFFFF"/>
                </a:highlight>
              </a:rPr>
              <a:t>telecommunications company in Europe.</a:t>
            </a:r>
            <a:endParaRPr sz="1300">
              <a:solidFill>
                <a:srgbClr val="434343"/>
              </a:solidFill>
              <a:highlight>
                <a:srgbClr val="FFFFFF"/>
              </a:highlight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434343"/>
              </a:solidFill>
              <a:highlight>
                <a:srgbClr val="FFFFFF"/>
              </a:highlight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300"/>
              <a:buChar char="●"/>
            </a:pPr>
            <a:r>
              <a:rPr lang="en-US" sz="1300">
                <a:solidFill>
                  <a:srgbClr val="434343"/>
                </a:solidFill>
                <a:highlight>
                  <a:srgbClr val="FFFFFF"/>
                </a:highlight>
              </a:rPr>
              <a:t>Number of Customers: 104.789</a:t>
            </a:r>
            <a:endParaRPr sz="1300">
              <a:solidFill>
                <a:srgbClr val="434343"/>
              </a:solidFill>
              <a:highlight>
                <a:srgbClr val="FFFFFF"/>
              </a:highlight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434343"/>
              </a:solidFill>
              <a:highlight>
                <a:srgbClr val="FFFFFF"/>
              </a:highlight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300"/>
              <a:buChar char="●"/>
            </a:pPr>
            <a:r>
              <a:rPr lang="en-US" sz="1300">
                <a:solidFill>
                  <a:srgbClr val="434343"/>
                </a:solidFill>
                <a:highlight>
                  <a:srgbClr val="FFFFFF"/>
                </a:highlight>
              </a:rPr>
              <a:t>Market Share: 58%</a:t>
            </a:r>
            <a:endParaRPr sz="1300">
              <a:solidFill>
                <a:srgbClr val="434343"/>
              </a:solidFill>
              <a:highlight>
                <a:srgbClr val="FFFFFF"/>
              </a:highlight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434343"/>
              </a:solidFill>
              <a:highlight>
                <a:srgbClr val="FFFFFF"/>
              </a:highlight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300"/>
              <a:buChar char="●"/>
            </a:pPr>
            <a:r>
              <a:rPr lang="en-US" sz="1300">
                <a:solidFill>
                  <a:srgbClr val="434343"/>
                </a:solidFill>
                <a:highlight>
                  <a:srgbClr val="FFFFFF"/>
                </a:highlight>
              </a:rPr>
              <a:t>Churn Rate: 27%</a:t>
            </a:r>
            <a:endParaRPr sz="1300">
              <a:solidFill>
                <a:srgbClr val="434343"/>
              </a:solidFill>
              <a:highlight>
                <a:srgbClr val="FFFFFF"/>
              </a:highlight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202122"/>
              </a:solidFill>
              <a:highlight>
                <a:srgbClr val="FFFFFF"/>
              </a:highlight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300"/>
              <a:buChar char="●"/>
            </a:pPr>
            <a:r>
              <a:rPr lang="en-US" sz="1300">
                <a:solidFill>
                  <a:srgbClr val="434343"/>
                </a:solidFill>
              </a:rPr>
              <a:t>Retain a old customer is much cheaper than acquiring a new one.</a:t>
            </a:r>
            <a:endParaRPr sz="1300">
              <a:solidFill>
                <a:srgbClr val="434343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50">
              <a:solidFill>
                <a:srgbClr val="202122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50">
              <a:solidFill>
                <a:srgbClr val="202122"/>
              </a:solidFill>
              <a:highlight>
                <a:srgbClr val="FFFFFF"/>
              </a:highlight>
            </a:endParaRPr>
          </a:p>
        </p:txBody>
      </p:sp>
      <p:sp>
        <p:nvSpPr>
          <p:cNvPr id="517" name="Google Shape;517;gf2ac03fca5_2_18"/>
          <p:cNvSpPr txBox="1"/>
          <p:nvPr/>
        </p:nvSpPr>
        <p:spPr>
          <a:xfrm>
            <a:off x="627300" y="2364625"/>
            <a:ext cx="3618900" cy="190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300"/>
              <a:buChar char="●"/>
            </a:pPr>
            <a:r>
              <a:rPr lang="en-US" sz="1300">
                <a:solidFill>
                  <a:srgbClr val="434343"/>
                </a:solidFill>
                <a:highlight>
                  <a:srgbClr val="FFFFFF"/>
                </a:highlight>
              </a:rPr>
              <a:t>Sector revenue: 270,2 Billion €</a:t>
            </a:r>
            <a:endParaRPr sz="1300">
              <a:solidFill>
                <a:srgbClr val="434343"/>
              </a:solidFill>
              <a:highlight>
                <a:srgbClr val="FFFFFF"/>
              </a:highlight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434343"/>
              </a:solidFill>
              <a:highlight>
                <a:srgbClr val="FFFFFF"/>
              </a:highlight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300"/>
              <a:buChar char="●"/>
            </a:pPr>
            <a:r>
              <a:rPr lang="en-US" sz="1300">
                <a:solidFill>
                  <a:srgbClr val="434343"/>
                </a:solidFill>
                <a:highlight>
                  <a:srgbClr val="FFFFFF"/>
                </a:highlight>
              </a:rPr>
              <a:t>Number of employees: </a:t>
            </a:r>
            <a:r>
              <a:rPr lang="en-US" sz="1300">
                <a:solidFill>
                  <a:srgbClr val="434343"/>
                </a:solidFill>
                <a:highlight>
                  <a:srgbClr val="FFFFFF"/>
                </a:highlight>
              </a:rPr>
              <a:t>1,002 Million</a:t>
            </a:r>
            <a:endParaRPr sz="1300">
              <a:solidFill>
                <a:srgbClr val="434343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434343"/>
              </a:solidFill>
              <a:highlight>
                <a:srgbClr val="FFFFFF"/>
              </a:highlight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300"/>
              <a:buChar char="●"/>
            </a:pPr>
            <a:r>
              <a:rPr lang="en-US" sz="1300">
                <a:solidFill>
                  <a:srgbClr val="434343"/>
                </a:solidFill>
                <a:highlight>
                  <a:srgbClr val="FFFFFF"/>
                </a:highlight>
              </a:rPr>
              <a:t>Avg. Churn Rate: 23%</a:t>
            </a:r>
            <a:endParaRPr sz="1300">
              <a:solidFill>
                <a:srgbClr val="434343"/>
              </a:solidFill>
              <a:highlight>
                <a:srgbClr val="FFFFFF"/>
              </a:highlight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202122"/>
              </a:solidFill>
              <a:highlight>
                <a:srgbClr val="FFFFFF"/>
              </a:highlight>
            </a:endParaRPr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300"/>
              <a:buChar char="●"/>
            </a:pPr>
            <a:r>
              <a:rPr lang="en-US" sz="1300">
                <a:solidFill>
                  <a:srgbClr val="434343"/>
                </a:solidFill>
              </a:rPr>
              <a:t>GDP: 2.5%</a:t>
            </a:r>
            <a:endParaRPr sz="1300">
              <a:solidFill>
                <a:srgbClr val="434343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50">
              <a:solidFill>
                <a:srgbClr val="202122"/>
              </a:solidFill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50">
              <a:solidFill>
                <a:srgbClr val="202122"/>
              </a:solidFill>
              <a:highlight>
                <a:srgbClr val="FFFFFF"/>
              </a:highlight>
            </a:endParaRPr>
          </a:p>
        </p:txBody>
      </p:sp>
      <p:sp>
        <p:nvSpPr>
          <p:cNvPr id="518" name="Google Shape;518;gf2ac03fca5_2_18"/>
          <p:cNvSpPr txBox="1"/>
          <p:nvPr/>
        </p:nvSpPr>
        <p:spPr>
          <a:xfrm>
            <a:off x="142400" y="4820400"/>
            <a:ext cx="6771300" cy="32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900"/>
              <a:t>Important note</a:t>
            </a:r>
            <a:r>
              <a:rPr lang="en-US" sz="900"/>
              <a:t>: All the figures </a:t>
            </a:r>
            <a:r>
              <a:rPr lang="en-US" sz="900"/>
              <a:t>shown</a:t>
            </a:r>
            <a:r>
              <a:rPr lang="en-US" sz="900"/>
              <a:t> above are </a:t>
            </a:r>
            <a:r>
              <a:rPr lang="en-US" sz="900"/>
              <a:t>completely</a:t>
            </a:r>
            <a:r>
              <a:rPr lang="en-US" sz="900"/>
              <a:t> invented and only used for educational purposes.</a:t>
            </a:r>
            <a:endParaRPr sz="900"/>
          </a:p>
        </p:txBody>
      </p:sp>
      <p:pic>
        <p:nvPicPr>
          <p:cNvPr id="519" name="Google Shape;519;gf2ac03fca5_2_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23100" y="1220400"/>
            <a:ext cx="4055092" cy="1080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24" name="Shape 5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5" name="Google Shape;525;gf293cdbf1e_0_32"/>
          <p:cNvSpPr txBox="1"/>
          <p:nvPr/>
        </p:nvSpPr>
        <p:spPr>
          <a:xfrm>
            <a:off x="475675" y="241400"/>
            <a:ext cx="2947800" cy="7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900"/>
              </a:spcBef>
              <a:spcAft>
                <a:spcPts val="900"/>
              </a:spcAft>
              <a:buNone/>
            </a:pPr>
            <a:r>
              <a:rPr b="1" lang="en-US" sz="3650">
                <a:solidFill>
                  <a:srgbClr val="666666"/>
                </a:solidFill>
              </a:rPr>
              <a:t>Objectives</a:t>
            </a:r>
            <a:endParaRPr>
              <a:solidFill>
                <a:srgbClr val="666666"/>
              </a:solidFill>
            </a:endParaRPr>
          </a:p>
        </p:txBody>
      </p:sp>
      <p:grpSp>
        <p:nvGrpSpPr>
          <p:cNvPr id="526" name="Google Shape;526;gf293cdbf1e_0_32"/>
          <p:cNvGrpSpPr/>
          <p:nvPr/>
        </p:nvGrpSpPr>
        <p:grpSpPr>
          <a:xfrm>
            <a:off x="4506846" y="3112526"/>
            <a:ext cx="430671" cy="284064"/>
            <a:chOff x="3908425" y="1439863"/>
            <a:chExt cx="260350" cy="198438"/>
          </a:xfrm>
        </p:grpSpPr>
        <p:cxnSp>
          <p:nvCxnSpPr>
            <p:cNvPr id="527" name="Google Shape;527;gf293cdbf1e_0_32"/>
            <p:cNvCxnSpPr/>
            <p:nvPr/>
          </p:nvCxnSpPr>
          <p:spPr>
            <a:xfrm>
              <a:off x="4044950" y="1600200"/>
              <a:ext cx="1500" cy="1500"/>
            </a:xfrm>
            <a:prstGeom prst="straightConnector1">
              <a:avLst/>
            </a:prstGeom>
            <a:solidFill>
              <a:srgbClr val="FFFFFF"/>
            </a:solidFill>
            <a:ln>
              <a:noFill/>
            </a:ln>
          </p:spPr>
        </p:cxnSp>
        <p:cxnSp>
          <p:nvCxnSpPr>
            <p:cNvPr id="528" name="Google Shape;528;gf293cdbf1e_0_32"/>
            <p:cNvCxnSpPr/>
            <p:nvPr/>
          </p:nvCxnSpPr>
          <p:spPr>
            <a:xfrm>
              <a:off x="4044950" y="1600200"/>
              <a:ext cx="1500" cy="1500"/>
            </a:xfrm>
            <a:prstGeom prst="straightConnector1">
              <a:avLst/>
            </a:prstGeom>
            <a:solidFill>
              <a:srgbClr val="FFFFFF"/>
            </a:solidFill>
            <a:ln>
              <a:noFill/>
            </a:ln>
          </p:spPr>
        </p:cxnSp>
        <p:sp>
          <p:nvSpPr>
            <p:cNvPr id="529" name="Google Shape;529;gf293cdbf1e_0_32"/>
            <p:cNvSpPr/>
            <p:nvPr/>
          </p:nvSpPr>
          <p:spPr>
            <a:xfrm>
              <a:off x="3908425" y="1439863"/>
              <a:ext cx="260350" cy="198438"/>
            </a:xfrm>
            <a:custGeom>
              <a:rect b="b" l="l" r="r" t="t"/>
              <a:pathLst>
                <a:path extrusionOk="0" h="64" w="84">
                  <a:moveTo>
                    <a:pt x="81" y="6"/>
                  </a:moveTo>
                  <a:cubicBezTo>
                    <a:pt x="81" y="6"/>
                    <a:pt x="81" y="6"/>
                    <a:pt x="80" y="6"/>
                  </a:cubicBezTo>
                  <a:cubicBezTo>
                    <a:pt x="80" y="6"/>
                    <a:pt x="80" y="6"/>
                    <a:pt x="80" y="5"/>
                  </a:cubicBezTo>
                  <a:cubicBezTo>
                    <a:pt x="80" y="4"/>
                    <a:pt x="79" y="3"/>
                    <a:pt x="78" y="3"/>
                  </a:cubicBezTo>
                  <a:cubicBezTo>
                    <a:pt x="74" y="3"/>
                    <a:pt x="71" y="2"/>
                    <a:pt x="67" y="1"/>
                  </a:cubicBezTo>
                  <a:cubicBezTo>
                    <a:pt x="62" y="1"/>
                    <a:pt x="58" y="0"/>
                    <a:pt x="53" y="0"/>
                  </a:cubicBezTo>
                  <a:cubicBezTo>
                    <a:pt x="51" y="0"/>
                    <a:pt x="49" y="0"/>
                    <a:pt x="47" y="1"/>
                  </a:cubicBezTo>
                  <a:cubicBezTo>
                    <a:pt x="45" y="1"/>
                    <a:pt x="43" y="3"/>
                    <a:pt x="42" y="5"/>
                  </a:cubicBezTo>
                  <a:cubicBezTo>
                    <a:pt x="41" y="4"/>
                    <a:pt x="40" y="2"/>
                    <a:pt x="39" y="2"/>
                  </a:cubicBezTo>
                  <a:cubicBezTo>
                    <a:pt x="37" y="1"/>
                    <a:pt x="36" y="0"/>
                    <a:pt x="35" y="0"/>
                  </a:cubicBezTo>
                  <a:cubicBezTo>
                    <a:pt x="31" y="0"/>
                    <a:pt x="29" y="0"/>
                    <a:pt x="25" y="0"/>
                  </a:cubicBezTo>
                  <a:cubicBezTo>
                    <a:pt x="20" y="1"/>
                    <a:pt x="14" y="2"/>
                    <a:pt x="8" y="3"/>
                  </a:cubicBezTo>
                  <a:cubicBezTo>
                    <a:pt x="7" y="3"/>
                    <a:pt x="6" y="3"/>
                    <a:pt x="5" y="3"/>
                  </a:cubicBezTo>
                  <a:cubicBezTo>
                    <a:pt x="4" y="3"/>
                    <a:pt x="4" y="4"/>
                    <a:pt x="4" y="5"/>
                  </a:cubicBezTo>
                  <a:cubicBezTo>
                    <a:pt x="4" y="6"/>
                    <a:pt x="4" y="6"/>
                    <a:pt x="4" y="6"/>
                  </a:cubicBezTo>
                  <a:cubicBezTo>
                    <a:pt x="3" y="6"/>
                    <a:pt x="3" y="6"/>
                    <a:pt x="3" y="6"/>
                  </a:cubicBezTo>
                  <a:cubicBezTo>
                    <a:pt x="0" y="6"/>
                    <a:pt x="0" y="7"/>
                    <a:pt x="0" y="9"/>
                  </a:cubicBezTo>
                  <a:cubicBezTo>
                    <a:pt x="0" y="22"/>
                    <a:pt x="0" y="30"/>
                    <a:pt x="0" y="42"/>
                  </a:cubicBezTo>
                  <a:cubicBezTo>
                    <a:pt x="0" y="47"/>
                    <a:pt x="0" y="52"/>
                    <a:pt x="0" y="57"/>
                  </a:cubicBezTo>
                  <a:cubicBezTo>
                    <a:pt x="0" y="59"/>
                    <a:pt x="0" y="61"/>
                    <a:pt x="2" y="61"/>
                  </a:cubicBezTo>
                  <a:cubicBezTo>
                    <a:pt x="4" y="61"/>
                    <a:pt x="6" y="61"/>
                    <a:pt x="8" y="61"/>
                  </a:cubicBezTo>
                  <a:cubicBezTo>
                    <a:pt x="15" y="61"/>
                    <a:pt x="22" y="61"/>
                    <a:pt x="28" y="61"/>
                  </a:cubicBezTo>
                  <a:cubicBezTo>
                    <a:pt x="30" y="61"/>
                    <a:pt x="31" y="61"/>
                    <a:pt x="32" y="61"/>
                  </a:cubicBezTo>
                  <a:cubicBezTo>
                    <a:pt x="32" y="61"/>
                    <a:pt x="32" y="61"/>
                    <a:pt x="32" y="61"/>
                  </a:cubicBezTo>
                  <a:cubicBezTo>
                    <a:pt x="33" y="61"/>
                    <a:pt x="33" y="61"/>
                    <a:pt x="33" y="62"/>
                  </a:cubicBezTo>
                  <a:cubicBezTo>
                    <a:pt x="34" y="64"/>
                    <a:pt x="35" y="64"/>
                    <a:pt x="36" y="64"/>
                  </a:cubicBezTo>
                  <a:cubicBezTo>
                    <a:pt x="38" y="64"/>
                    <a:pt x="39" y="64"/>
                    <a:pt x="41" y="64"/>
                  </a:cubicBezTo>
                  <a:cubicBezTo>
                    <a:pt x="43" y="64"/>
                    <a:pt x="44" y="64"/>
                    <a:pt x="46" y="64"/>
                  </a:cubicBezTo>
                  <a:cubicBezTo>
                    <a:pt x="47" y="64"/>
                    <a:pt x="48" y="64"/>
                    <a:pt x="49" y="64"/>
                  </a:cubicBezTo>
                  <a:cubicBezTo>
                    <a:pt x="50" y="63"/>
                    <a:pt x="50" y="63"/>
                    <a:pt x="50" y="62"/>
                  </a:cubicBezTo>
                  <a:cubicBezTo>
                    <a:pt x="50" y="62"/>
                    <a:pt x="50" y="61"/>
                    <a:pt x="51" y="61"/>
                  </a:cubicBezTo>
                  <a:cubicBezTo>
                    <a:pt x="51" y="61"/>
                    <a:pt x="51" y="61"/>
                    <a:pt x="51" y="61"/>
                  </a:cubicBezTo>
                  <a:cubicBezTo>
                    <a:pt x="52" y="61"/>
                    <a:pt x="53" y="61"/>
                    <a:pt x="54" y="61"/>
                  </a:cubicBezTo>
                  <a:cubicBezTo>
                    <a:pt x="60" y="61"/>
                    <a:pt x="67" y="61"/>
                    <a:pt x="74" y="61"/>
                  </a:cubicBezTo>
                  <a:cubicBezTo>
                    <a:pt x="76" y="61"/>
                    <a:pt x="79" y="61"/>
                    <a:pt x="81" y="61"/>
                  </a:cubicBezTo>
                  <a:cubicBezTo>
                    <a:pt x="83" y="61"/>
                    <a:pt x="84" y="60"/>
                    <a:pt x="84" y="58"/>
                  </a:cubicBezTo>
                  <a:cubicBezTo>
                    <a:pt x="84" y="53"/>
                    <a:pt x="84" y="49"/>
                    <a:pt x="84" y="44"/>
                  </a:cubicBezTo>
                  <a:cubicBezTo>
                    <a:pt x="84" y="31"/>
                    <a:pt x="84" y="23"/>
                    <a:pt x="84" y="10"/>
                  </a:cubicBezTo>
                  <a:cubicBezTo>
                    <a:pt x="84" y="8"/>
                    <a:pt x="84" y="6"/>
                    <a:pt x="81" y="6"/>
                  </a:cubicBezTo>
                  <a:close/>
                  <a:moveTo>
                    <a:pt x="35" y="57"/>
                  </a:moveTo>
                  <a:cubicBezTo>
                    <a:pt x="25" y="57"/>
                    <a:pt x="15" y="57"/>
                    <a:pt x="5" y="57"/>
                  </a:cubicBezTo>
                  <a:cubicBezTo>
                    <a:pt x="5" y="57"/>
                    <a:pt x="6" y="54"/>
                    <a:pt x="6" y="54"/>
                  </a:cubicBezTo>
                  <a:cubicBezTo>
                    <a:pt x="7" y="54"/>
                    <a:pt x="8" y="54"/>
                    <a:pt x="8" y="54"/>
                  </a:cubicBezTo>
                  <a:cubicBezTo>
                    <a:pt x="12" y="53"/>
                    <a:pt x="16" y="52"/>
                    <a:pt x="20" y="51"/>
                  </a:cubicBezTo>
                  <a:cubicBezTo>
                    <a:pt x="25" y="51"/>
                    <a:pt x="30" y="50"/>
                    <a:pt x="34" y="51"/>
                  </a:cubicBezTo>
                  <a:cubicBezTo>
                    <a:pt x="36" y="52"/>
                    <a:pt x="38" y="53"/>
                    <a:pt x="39" y="56"/>
                  </a:cubicBezTo>
                  <a:cubicBezTo>
                    <a:pt x="38" y="56"/>
                    <a:pt x="36" y="56"/>
                    <a:pt x="35" y="57"/>
                  </a:cubicBezTo>
                  <a:close/>
                  <a:moveTo>
                    <a:pt x="40" y="8"/>
                  </a:moveTo>
                  <a:cubicBezTo>
                    <a:pt x="40" y="11"/>
                    <a:pt x="40" y="10"/>
                    <a:pt x="40" y="12"/>
                  </a:cubicBezTo>
                  <a:cubicBezTo>
                    <a:pt x="40" y="25"/>
                    <a:pt x="40" y="37"/>
                    <a:pt x="40" y="50"/>
                  </a:cubicBezTo>
                  <a:cubicBezTo>
                    <a:pt x="40" y="50"/>
                    <a:pt x="40" y="51"/>
                    <a:pt x="40" y="52"/>
                  </a:cubicBezTo>
                  <a:cubicBezTo>
                    <a:pt x="38" y="50"/>
                    <a:pt x="36" y="48"/>
                    <a:pt x="33" y="48"/>
                  </a:cubicBezTo>
                  <a:cubicBezTo>
                    <a:pt x="30" y="47"/>
                    <a:pt x="27" y="47"/>
                    <a:pt x="24" y="47"/>
                  </a:cubicBezTo>
                  <a:cubicBezTo>
                    <a:pt x="18" y="48"/>
                    <a:pt x="12" y="49"/>
                    <a:pt x="6" y="51"/>
                  </a:cubicBezTo>
                  <a:cubicBezTo>
                    <a:pt x="6" y="40"/>
                    <a:pt x="6" y="29"/>
                    <a:pt x="6" y="18"/>
                  </a:cubicBezTo>
                  <a:cubicBezTo>
                    <a:pt x="6" y="12"/>
                    <a:pt x="6" y="11"/>
                    <a:pt x="6" y="6"/>
                  </a:cubicBezTo>
                  <a:cubicBezTo>
                    <a:pt x="6" y="5"/>
                    <a:pt x="6" y="5"/>
                    <a:pt x="6" y="5"/>
                  </a:cubicBezTo>
                  <a:cubicBezTo>
                    <a:pt x="7" y="5"/>
                    <a:pt x="7" y="5"/>
                    <a:pt x="7" y="5"/>
                  </a:cubicBezTo>
                  <a:cubicBezTo>
                    <a:pt x="9" y="5"/>
                    <a:pt x="10" y="5"/>
                    <a:pt x="11" y="4"/>
                  </a:cubicBezTo>
                  <a:cubicBezTo>
                    <a:pt x="15" y="4"/>
                    <a:pt x="18" y="3"/>
                    <a:pt x="22" y="3"/>
                  </a:cubicBezTo>
                  <a:cubicBezTo>
                    <a:pt x="25" y="2"/>
                    <a:pt x="28" y="2"/>
                    <a:pt x="31" y="2"/>
                  </a:cubicBezTo>
                  <a:cubicBezTo>
                    <a:pt x="34" y="2"/>
                    <a:pt x="37" y="3"/>
                    <a:pt x="39" y="5"/>
                  </a:cubicBezTo>
                  <a:cubicBezTo>
                    <a:pt x="40" y="5"/>
                    <a:pt x="40" y="6"/>
                    <a:pt x="40" y="6"/>
                  </a:cubicBezTo>
                  <a:cubicBezTo>
                    <a:pt x="40" y="7"/>
                    <a:pt x="40" y="8"/>
                    <a:pt x="40" y="8"/>
                  </a:cubicBezTo>
                  <a:close/>
                  <a:moveTo>
                    <a:pt x="43" y="52"/>
                  </a:moveTo>
                  <a:cubicBezTo>
                    <a:pt x="43" y="41"/>
                    <a:pt x="43" y="31"/>
                    <a:pt x="43" y="20"/>
                  </a:cubicBezTo>
                  <a:cubicBezTo>
                    <a:pt x="43" y="15"/>
                    <a:pt x="43" y="15"/>
                    <a:pt x="43" y="11"/>
                  </a:cubicBezTo>
                  <a:cubicBezTo>
                    <a:pt x="43" y="9"/>
                    <a:pt x="43" y="8"/>
                    <a:pt x="43" y="7"/>
                  </a:cubicBezTo>
                  <a:cubicBezTo>
                    <a:pt x="43" y="6"/>
                    <a:pt x="43" y="6"/>
                    <a:pt x="43" y="6"/>
                  </a:cubicBezTo>
                  <a:cubicBezTo>
                    <a:pt x="43" y="5"/>
                    <a:pt x="45" y="4"/>
                    <a:pt x="46" y="4"/>
                  </a:cubicBezTo>
                  <a:cubicBezTo>
                    <a:pt x="46" y="11"/>
                    <a:pt x="46" y="15"/>
                    <a:pt x="46" y="23"/>
                  </a:cubicBezTo>
                  <a:cubicBezTo>
                    <a:pt x="46" y="22"/>
                    <a:pt x="47" y="22"/>
                    <a:pt x="48" y="21"/>
                  </a:cubicBezTo>
                  <a:cubicBezTo>
                    <a:pt x="48" y="21"/>
                    <a:pt x="50" y="20"/>
                    <a:pt x="50" y="20"/>
                  </a:cubicBezTo>
                  <a:cubicBezTo>
                    <a:pt x="51" y="20"/>
                    <a:pt x="52" y="21"/>
                    <a:pt x="52" y="21"/>
                  </a:cubicBezTo>
                  <a:cubicBezTo>
                    <a:pt x="53" y="22"/>
                    <a:pt x="54" y="22"/>
                    <a:pt x="54" y="23"/>
                  </a:cubicBezTo>
                  <a:cubicBezTo>
                    <a:pt x="54" y="14"/>
                    <a:pt x="54" y="10"/>
                    <a:pt x="54" y="2"/>
                  </a:cubicBezTo>
                  <a:cubicBezTo>
                    <a:pt x="61" y="2"/>
                    <a:pt x="68" y="4"/>
                    <a:pt x="74" y="5"/>
                  </a:cubicBezTo>
                  <a:cubicBezTo>
                    <a:pt x="75" y="5"/>
                    <a:pt x="76" y="5"/>
                    <a:pt x="78" y="5"/>
                  </a:cubicBezTo>
                  <a:cubicBezTo>
                    <a:pt x="78" y="6"/>
                    <a:pt x="78" y="6"/>
                    <a:pt x="78" y="6"/>
                  </a:cubicBezTo>
                  <a:cubicBezTo>
                    <a:pt x="78" y="7"/>
                    <a:pt x="78" y="7"/>
                    <a:pt x="78" y="7"/>
                  </a:cubicBezTo>
                  <a:cubicBezTo>
                    <a:pt x="78" y="13"/>
                    <a:pt x="78" y="14"/>
                    <a:pt x="78" y="19"/>
                  </a:cubicBezTo>
                  <a:cubicBezTo>
                    <a:pt x="78" y="30"/>
                    <a:pt x="78" y="40"/>
                    <a:pt x="78" y="51"/>
                  </a:cubicBezTo>
                  <a:cubicBezTo>
                    <a:pt x="72" y="49"/>
                    <a:pt x="66" y="48"/>
                    <a:pt x="60" y="48"/>
                  </a:cubicBezTo>
                  <a:cubicBezTo>
                    <a:pt x="57" y="47"/>
                    <a:pt x="54" y="47"/>
                    <a:pt x="51" y="48"/>
                  </a:cubicBezTo>
                  <a:cubicBezTo>
                    <a:pt x="48" y="48"/>
                    <a:pt x="45" y="50"/>
                    <a:pt x="43" y="52"/>
                  </a:cubicBezTo>
                  <a:close/>
                  <a:moveTo>
                    <a:pt x="49" y="57"/>
                  </a:moveTo>
                  <a:cubicBezTo>
                    <a:pt x="48" y="56"/>
                    <a:pt x="46" y="56"/>
                    <a:pt x="44" y="56"/>
                  </a:cubicBezTo>
                  <a:cubicBezTo>
                    <a:pt x="45" y="53"/>
                    <a:pt x="47" y="52"/>
                    <a:pt x="49" y="51"/>
                  </a:cubicBezTo>
                  <a:cubicBezTo>
                    <a:pt x="54" y="50"/>
                    <a:pt x="59" y="51"/>
                    <a:pt x="63" y="51"/>
                  </a:cubicBezTo>
                  <a:cubicBezTo>
                    <a:pt x="67" y="52"/>
                    <a:pt x="71" y="53"/>
                    <a:pt x="75" y="54"/>
                  </a:cubicBezTo>
                  <a:cubicBezTo>
                    <a:pt x="76" y="54"/>
                    <a:pt x="77" y="54"/>
                    <a:pt x="78" y="54"/>
                  </a:cubicBezTo>
                  <a:cubicBezTo>
                    <a:pt x="78" y="54"/>
                    <a:pt x="78" y="57"/>
                    <a:pt x="78" y="57"/>
                  </a:cubicBezTo>
                  <a:cubicBezTo>
                    <a:pt x="69" y="57"/>
                    <a:pt x="59" y="57"/>
                    <a:pt x="49" y="5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1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0" name="Google Shape;530;gf293cdbf1e_0_32"/>
            <p:cNvSpPr/>
            <p:nvPr/>
          </p:nvSpPr>
          <p:spPr>
            <a:xfrm>
              <a:off x="4044950" y="1600200"/>
              <a:ext cx="1500" cy="1500"/>
            </a:xfrm>
            <a:custGeom>
              <a:rect b="b" l="l" r="r" t="t"/>
              <a:pathLst>
                <a:path extrusionOk="0" h="120000" w="12000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1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1" name="Google Shape;531;gf293cdbf1e_0_32"/>
            <p:cNvSpPr/>
            <p:nvPr/>
          </p:nvSpPr>
          <p:spPr>
            <a:xfrm>
              <a:off x="4041775" y="1600200"/>
              <a:ext cx="3175" cy="1500"/>
            </a:xfrm>
            <a:custGeom>
              <a:rect b="b" l="l" r="r" t="t"/>
              <a:pathLst>
                <a:path extrusionOk="0" h="120000" w="2">
                  <a:moveTo>
                    <a:pt x="0" y="0"/>
                  </a:moveTo>
                  <a:lnTo>
                    <a:pt x="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1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2" name="Google Shape;532;gf293cdbf1e_0_32"/>
            <p:cNvSpPr/>
            <p:nvPr/>
          </p:nvSpPr>
          <p:spPr>
            <a:xfrm>
              <a:off x="4041775" y="1600200"/>
              <a:ext cx="1500" cy="1500"/>
            </a:xfrm>
            <a:custGeom>
              <a:rect b="b" l="l" r="r" t="t"/>
              <a:pathLst>
                <a:path extrusionOk="0" h="120000" w="12000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1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533" name="Google Shape;533;gf293cdbf1e_0_32"/>
          <p:cNvGrpSpPr/>
          <p:nvPr/>
        </p:nvGrpSpPr>
        <p:grpSpPr>
          <a:xfrm>
            <a:off x="6822385" y="3979704"/>
            <a:ext cx="405117" cy="378863"/>
            <a:chOff x="5099050" y="2320925"/>
            <a:chExt cx="196850" cy="212725"/>
          </a:xfrm>
        </p:grpSpPr>
        <p:sp>
          <p:nvSpPr>
            <p:cNvPr id="534" name="Google Shape;534;gf293cdbf1e_0_32"/>
            <p:cNvSpPr/>
            <p:nvPr/>
          </p:nvSpPr>
          <p:spPr>
            <a:xfrm>
              <a:off x="5099050" y="2503488"/>
              <a:ext cx="15875" cy="14288"/>
            </a:xfrm>
            <a:custGeom>
              <a:rect b="b" l="l" r="r" t="t"/>
              <a:pathLst>
                <a:path extrusionOk="0" h="5" w="5">
                  <a:moveTo>
                    <a:pt x="3" y="5"/>
                  </a:moveTo>
                  <a:cubicBezTo>
                    <a:pt x="5" y="5"/>
                    <a:pt x="5" y="5"/>
                    <a:pt x="5" y="5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4"/>
                    <a:pt x="0" y="4"/>
                    <a:pt x="1" y="5"/>
                  </a:cubicBezTo>
                  <a:cubicBezTo>
                    <a:pt x="1" y="5"/>
                    <a:pt x="2" y="5"/>
                    <a:pt x="3" y="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1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5" name="Google Shape;535;gf293cdbf1e_0_32"/>
            <p:cNvSpPr/>
            <p:nvPr/>
          </p:nvSpPr>
          <p:spPr>
            <a:xfrm>
              <a:off x="5129213" y="2379663"/>
              <a:ext cx="111125" cy="111125"/>
            </a:xfrm>
            <a:custGeom>
              <a:rect b="b" l="l" r="r" t="t"/>
              <a:pathLst>
                <a:path extrusionOk="0" h="36" w="36">
                  <a:moveTo>
                    <a:pt x="32" y="0"/>
                  </a:moveTo>
                  <a:cubicBezTo>
                    <a:pt x="1" y="30"/>
                    <a:pt x="1" y="30"/>
                    <a:pt x="1" y="30"/>
                  </a:cubicBezTo>
                  <a:cubicBezTo>
                    <a:pt x="1" y="31"/>
                    <a:pt x="1" y="31"/>
                    <a:pt x="1" y="31"/>
                  </a:cubicBezTo>
                  <a:cubicBezTo>
                    <a:pt x="0" y="32"/>
                    <a:pt x="0" y="34"/>
                    <a:pt x="1" y="35"/>
                  </a:cubicBezTo>
                  <a:cubicBezTo>
                    <a:pt x="1" y="35"/>
                    <a:pt x="1" y="35"/>
                    <a:pt x="1" y="35"/>
                  </a:cubicBezTo>
                  <a:cubicBezTo>
                    <a:pt x="2" y="36"/>
                    <a:pt x="4" y="36"/>
                    <a:pt x="5" y="35"/>
                  </a:cubicBezTo>
                  <a:cubicBezTo>
                    <a:pt x="5" y="35"/>
                    <a:pt x="5" y="35"/>
                    <a:pt x="5" y="35"/>
                  </a:cubicBezTo>
                  <a:cubicBezTo>
                    <a:pt x="36" y="4"/>
                    <a:pt x="36" y="4"/>
                    <a:pt x="36" y="4"/>
                  </a:cubicBezTo>
                  <a:lnTo>
                    <a:pt x="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1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6" name="Google Shape;536;gf293cdbf1e_0_32"/>
            <p:cNvSpPr/>
            <p:nvPr/>
          </p:nvSpPr>
          <p:spPr>
            <a:xfrm>
              <a:off x="5111750" y="2360613"/>
              <a:ext cx="111125" cy="111125"/>
            </a:xfrm>
            <a:custGeom>
              <a:rect b="b" l="l" r="r" t="t"/>
              <a:pathLst>
                <a:path extrusionOk="0" h="36" w="36">
                  <a:moveTo>
                    <a:pt x="1" y="35"/>
                  </a:moveTo>
                  <a:cubicBezTo>
                    <a:pt x="2" y="36"/>
                    <a:pt x="4" y="36"/>
                    <a:pt x="5" y="35"/>
                  </a:cubicBezTo>
                  <a:cubicBezTo>
                    <a:pt x="5" y="35"/>
                    <a:pt x="5" y="35"/>
                    <a:pt x="5" y="35"/>
                  </a:cubicBezTo>
                  <a:cubicBezTo>
                    <a:pt x="36" y="4"/>
                    <a:pt x="36" y="4"/>
                    <a:pt x="36" y="4"/>
                  </a:cubicBezTo>
                  <a:cubicBezTo>
                    <a:pt x="32" y="0"/>
                    <a:pt x="32" y="0"/>
                    <a:pt x="32" y="0"/>
                  </a:cubicBezTo>
                  <a:cubicBezTo>
                    <a:pt x="0" y="31"/>
                    <a:pt x="0" y="31"/>
                    <a:pt x="0" y="31"/>
                  </a:cubicBezTo>
                  <a:cubicBezTo>
                    <a:pt x="0" y="33"/>
                    <a:pt x="0" y="34"/>
                    <a:pt x="1" y="3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1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7" name="Google Shape;537;gf293cdbf1e_0_32"/>
            <p:cNvSpPr/>
            <p:nvPr/>
          </p:nvSpPr>
          <p:spPr>
            <a:xfrm>
              <a:off x="5102225" y="2468563"/>
              <a:ext cx="49213" cy="49213"/>
            </a:xfrm>
            <a:custGeom>
              <a:rect b="b" l="l" r="r" t="t"/>
              <a:pathLst>
                <a:path extrusionOk="0" h="16" w="16">
                  <a:moveTo>
                    <a:pt x="16" y="14"/>
                  </a:moveTo>
                  <a:cubicBezTo>
                    <a:pt x="16" y="14"/>
                    <a:pt x="16" y="14"/>
                    <a:pt x="16" y="14"/>
                  </a:cubicBezTo>
                  <a:cubicBezTo>
                    <a:pt x="15" y="14"/>
                    <a:pt x="15" y="14"/>
                    <a:pt x="14" y="13"/>
                  </a:cubicBezTo>
                  <a:cubicBezTo>
                    <a:pt x="14" y="13"/>
                    <a:pt x="14" y="13"/>
                    <a:pt x="14" y="13"/>
                  </a:cubicBezTo>
                  <a:cubicBezTo>
                    <a:pt x="13" y="12"/>
                    <a:pt x="13" y="10"/>
                    <a:pt x="13" y="9"/>
                  </a:cubicBezTo>
                  <a:cubicBezTo>
                    <a:pt x="11" y="9"/>
                    <a:pt x="10" y="8"/>
                    <a:pt x="8" y="7"/>
                  </a:cubicBezTo>
                  <a:cubicBezTo>
                    <a:pt x="8" y="7"/>
                    <a:pt x="8" y="7"/>
                    <a:pt x="8" y="7"/>
                  </a:cubicBezTo>
                  <a:cubicBezTo>
                    <a:pt x="7" y="6"/>
                    <a:pt x="7" y="4"/>
                    <a:pt x="7" y="3"/>
                  </a:cubicBezTo>
                  <a:cubicBezTo>
                    <a:pt x="5" y="3"/>
                    <a:pt x="4" y="3"/>
                    <a:pt x="2" y="1"/>
                  </a:cubicBezTo>
                  <a:cubicBezTo>
                    <a:pt x="2" y="1"/>
                    <a:pt x="2" y="1"/>
                    <a:pt x="2" y="1"/>
                  </a:cubicBezTo>
                  <a:cubicBezTo>
                    <a:pt x="2" y="1"/>
                    <a:pt x="2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7" y="16"/>
                    <a:pt x="7" y="16"/>
                    <a:pt x="7" y="16"/>
                  </a:cubicBezTo>
                  <a:lnTo>
                    <a:pt x="16" y="1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1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8" name="Google Shape;538;gf293cdbf1e_0_32"/>
            <p:cNvSpPr/>
            <p:nvPr/>
          </p:nvSpPr>
          <p:spPr>
            <a:xfrm>
              <a:off x="5148263" y="2393950"/>
              <a:ext cx="111125" cy="114300"/>
            </a:xfrm>
            <a:custGeom>
              <a:rect b="b" l="l" r="r" t="t"/>
              <a:pathLst>
                <a:path extrusionOk="0" h="37" w="36">
                  <a:moveTo>
                    <a:pt x="1" y="36"/>
                  </a:moveTo>
                  <a:cubicBezTo>
                    <a:pt x="2" y="37"/>
                    <a:pt x="3" y="37"/>
                    <a:pt x="4" y="36"/>
                  </a:cubicBezTo>
                  <a:cubicBezTo>
                    <a:pt x="36" y="5"/>
                    <a:pt x="36" y="5"/>
                    <a:pt x="36" y="5"/>
                  </a:cubicBezTo>
                  <a:cubicBezTo>
                    <a:pt x="32" y="0"/>
                    <a:pt x="32" y="0"/>
                    <a:pt x="32" y="0"/>
                  </a:cubicBezTo>
                  <a:cubicBezTo>
                    <a:pt x="1" y="31"/>
                    <a:pt x="1" y="31"/>
                    <a:pt x="1" y="31"/>
                  </a:cubicBezTo>
                  <a:cubicBezTo>
                    <a:pt x="1" y="31"/>
                    <a:pt x="1" y="31"/>
                    <a:pt x="1" y="31"/>
                  </a:cubicBezTo>
                  <a:cubicBezTo>
                    <a:pt x="0" y="33"/>
                    <a:pt x="0" y="34"/>
                    <a:pt x="1" y="3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1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39" name="Google Shape;539;gf293cdbf1e_0_32"/>
            <p:cNvSpPr/>
            <p:nvPr/>
          </p:nvSpPr>
          <p:spPr>
            <a:xfrm>
              <a:off x="5232400" y="2320925"/>
              <a:ext cx="63500" cy="68263"/>
            </a:xfrm>
            <a:custGeom>
              <a:rect b="b" l="l" r="r" t="t"/>
              <a:pathLst>
                <a:path extrusionOk="0" h="22" w="21">
                  <a:moveTo>
                    <a:pt x="20" y="12"/>
                  </a:moveTo>
                  <a:cubicBezTo>
                    <a:pt x="10" y="2"/>
                    <a:pt x="10" y="2"/>
                    <a:pt x="10" y="2"/>
                  </a:cubicBezTo>
                  <a:cubicBezTo>
                    <a:pt x="8" y="0"/>
                    <a:pt x="5" y="0"/>
                    <a:pt x="4" y="2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16" y="22"/>
                    <a:pt x="16" y="22"/>
                    <a:pt x="16" y="22"/>
                  </a:cubicBezTo>
                  <a:cubicBezTo>
                    <a:pt x="20" y="18"/>
                    <a:pt x="20" y="18"/>
                    <a:pt x="20" y="18"/>
                  </a:cubicBezTo>
                  <a:cubicBezTo>
                    <a:pt x="21" y="16"/>
                    <a:pt x="21" y="14"/>
                    <a:pt x="20" y="1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1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0" name="Google Shape;540;gf293cdbf1e_0_32"/>
            <p:cNvSpPr/>
            <p:nvPr/>
          </p:nvSpPr>
          <p:spPr>
            <a:xfrm>
              <a:off x="5213350" y="2341563"/>
              <a:ext cx="61913" cy="61913"/>
            </a:xfrm>
            <a:custGeom>
              <a:rect b="b" l="l" r="r" t="t"/>
              <a:pathLst>
                <a:path extrusionOk="0" h="39" w="39">
                  <a:moveTo>
                    <a:pt x="39" y="32"/>
                  </a:moveTo>
                  <a:lnTo>
                    <a:pt x="8" y="0"/>
                  </a:lnTo>
                  <a:lnTo>
                    <a:pt x="0" y="8"/>
                  </a:lnTo>
                  <a:lnTo>
                    <a:pt x="31" y="39"/>
                  </a:lnTo>
                  <a:lnTo>
                    <a:pt x="39" y="3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1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41" name="Google Shape;541;gf293cdbf1e_0_32"/>
            <p:cNvSpPr/>
            <p:nvPr/>
          </p:nvSpPr>
          <p:spPr>
            <a:xfrm>
              <a:off x="5099050" y="2524125"/>
              <a:ext cx="192088" cy="9525"/>
            </a:xfrm>
            <a:custGeom>
              <a:rect b="b" l="l" r="r" t="t"/>
              <a:pathLst>
                <a:path extrusionOk="0" h="3" w="62">
                  <a:moveTo>
                    <a:pt x="61" y="0"/>
                  </a:moveTo>
                  <a:cubicBezTo>
                    <a:pt x="2" y="0"/>
                    <a:pt x="2" y="0"/>
                    <a:pt x="2" y="0"/>
                  </a:cubicBezTo>
                  <a:cubicBezTo>
                    <a:pt x="1" y="0"/>
                    <a:pt x="0" y="1"/>
                    <a:pt x="0" y="2"/>
                  </a:cubicBezTo>
                  <a:cubicBezTo>
                    <a:pt x="0" y="2"/>
                    <a:pt x="1" y="3"/>
                    <a:pt x="2" y="3"/>
                  </a:cubicBezTo>
                  <a:cubicBezTo>
                    <a:pt x="61" y="3"/>
                    <a:pt x="61" y="3"/>
                    <a:pt x="61" y="3"/>
                  </a:cubicBezTo>
                  <a:cubicBezTo>
                    <a:pt x="61" y="3"/>
                    <a:pt x="62" y="2"/>
                    <a:pt x="62" y="2"/>
                  </a:cubicBezTo>
                  <a:cubicBezTo>
                    <a:pt x="62" y="1"/>
                    <a:pt x="61" y="0"/>
                    <a:pt x="6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1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8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542" name="Google Shape;542;gf293cdbf1e_0_32"/>
          <p:cNvSpPr txBox="1"/>
          <p:nvPr/>
        </p:nvSpPr>
        <p:spPr>
          <a:xfrm>
            <a:off x="907425" y="3544500"/>
            <a:ext cx="34542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500">
                <a:solidFill>
                  <a:schemeClr val="dk1"/>
                </a:solidFill>
              </a:rPr>
              <a:t>Predicting which customers have high risk of discontinuing their subscriptions</a:t>
            </a:r>
            <a:endParaRPr sz="1000">
              <a:solidFill>
                <a:schemeClr val="dk1"/>
              </a:solidFill>
            </a:endParaRPr>
          </a:p>
        </p:txBody>
      </p:sp>
      <p:sp>
        <p:nvSpPr>
          <p:cNvPr id="543" name="Google Shape;543;gf293cdbf1e_0_32"/>
          <p:cNvSpPr txBox="1"/>
          <p:nvPr/>
        </p:nvSpPr>
        <p:spPr>
          <a:xfrm>
            <a:off x="1649650" y="1326450"/>
            <a:ext cx="5708100" cy="89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700">
                <a:solidFill>
                  <a:srgbClr val="202124"/>
                </a:solidFill>
                <a:highlight>
                  <a:srgbClr val="FFFFFF"/>
                </a:highlight>
              </a:rPr>
              <a:t>“</a:t>
            </a:r>
            <a:r>
              <a:rPr lang="en-US" sz="1700">
                <a:solidFill>
                  <a:srgbClr val="202124"/>
                </a:solidFill>
                <a:highlight>
                  <a:srgbClr val="FFFFFF"/>
                </a:highlight>
              </a:rPr>
              <a:t>Your most unhappy customers are your greatest source of learning”</a:t>
            </a:r>
            <a:endParaRPr sz="1200">
              <a:solidFill>
                <a:srgbClr val="202124"/>
              </a:solidFill>
              <a:highlight>
                <a:srgbClr val="FFFFFF"/>
              </a:highlight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200">
                <a:solidFill>
                  <a:srgbClr val="202124"/>
                </a:solidFill>
                <a:highlight>
                  <a:srgbClr val="FFFFFF"/>
                </a:highlight>
              </a:rPr>
              <a:t>Bill Gates</a:t>
            </a:r>
            <a:endParaRPr sz="1200">
              <a:solidFill>
                <a:srgbClr val="202124"/>
              </a:solidFill>
              <a:highlight>
                <a:srgbClr val="FFFFFF"/>
              </a:highlight>
            </a:endParaRPr>
          </a:p>
        </p:txBody>
      </p:sp>
      <p:sp>
        <p:nvSpPr>
          <p:cNvPr id="544" name="Google Shape;544;gf293cdbf1e_0_32"/>
          <p:cNvSpPr/>
          <p:nvPr/>
        </p:nvSpPr>
        <p:spPr>
          <a:xfrm>
            <a:off x="2272563" y="2759038"/>
            <a:ext cx="723900" cy="723900"/>
          </a:xfrm>
          <a:prstGeom prst="rect">
            <a:avLst/>
          </a:pr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45" name="Google Shape;545;gf293cdbf1e_0_32"/>
          <p:cNvGrpSpPr/>
          <p:nvPr/>
        </p:nvGrpSpPr>
        <p:grpSpPr>
          <a:xfrm>
            <a:off x="2433437" y="2892603"/>
            <a:ext cx="402156" cy="456781"/>
            <a:chOff x="5357662" y="4297637"/>
            <a:chExt cx="287275" cy="326296"/>
          </a:xfrm>
        </p:grpSpPr>
        <p:sp>
          <p:nvSpPr>
            <p:cNvPr id="546" name="Google Shape;546;gf293cdbf1e_0_32"/>
            <p:cNvSpPr/>
            <p:nvPr/>
          </p:nvSpPr>
          <p:spPr>
            <a:xfrm>
              <a:off x="5357662" y="4385545"/>
              <a:ext cx="287275" cy="238388"/>
            </a:xfrm>
            <a:custGeom>
              <a:rect b="b" l="l" r="r" t="t"/>
              <a:pathLst>
                <a:path extrusionOk="0" h="7490" w="9026">
                  <a:moveTo>
                    <a:pt x="2906" y="5573"/>
                  </a:moveTo>
                  <a:lnTo>
                    <a:pt x="2906" y="7144"/>
                  </a:lnTo>
                  <a:lnTo>
                    <a:pt x="322" y="7144"/>
                  </a:lnTo>
                  <a:lnTo>
                    <a:pt x="322" y="5573"/>
                  </a:lnTo>
                  <a:close/>
                  <a:moveTo>
                    <a:pt x="5799" y="3037"/>
                  </a:moveTo>
                  <a:lnTo>
                    <a:pt x="5799" y="7144"/>
                  </a:lnTo>
                  <a:lnTo>
                    <a:pt x="3227" y="7144"/>
                  </a:lnTo>
                  <a:lnTo>
                    <a:pt x="3227" y="5406"/>
                  </a:lnTo>
                  <a:lnTo>
                    <a:pt x="3227" y="3037"/>
                  </a:lnTo>
                  <a:close/>
                  <a:moveTo>
                    <a:pt x="5966" y="1"/>
                  </a:moveTo>
                  <a:cubicBezTo>
                    <a:pt x="5882" y="1"/>
                    <a:pt x="5799" y="72"/>
                    <a:pt x="5799" y="167"/>
                  </a:cubicBezTo>
                  <a:lnTo>
                    <a:pt x="5799" y="2727"/>
                  </a:lnTo>
                  <a:lnTo>
                    <a:pt x="3061" y="2727"/>
                  </a:lnTo>
                  <a:cubicBezTo>
                    <a:pt x="2977" y="2727"/>
                    <a:pt x="2906" y="2799"/>
                    <a:pt x="2906" y="2894"/>
                  </a:cubicBezTo>
                  <a:lnTo>
                    <a:pt x="2906" y="5251"/>
                  </a:lnTo>
                  <a:lnTo>
                    <a:pt x="156" y="5251"/>
                  </a:lnTo>
                  <a:cubicBezTo>
                    <a:pt x="72" y="5251"/>
                    <a:pt x="1" y="5335"/>
                    <a:pt x="1" y="5418"/>
                  </a:cubicBezTo>
                  <a:lnTo>
                    <a:pt x="1" y="7323"/>
                  </a:lnTo>
                  <a:cubicBezTo>
                    <a:pt x="1" y="7418"/>
                    <a:pt x="72" y="7490"/>
                    <a:pt x="156" y="7490"/>
                  </a:cubicBezTo>
                  <a:lnTo>
                    <a:pt x="8871" y="7490"/>
                  </a:lnTo>
                  <a:cubicBezTo>
                    <a:pt x="8954" y="7490"/>
                    <a:pt x="9026" y="7418"/>
                    <a:pt x="9026" y="7323"/>
                  </a:cubicBezTo>
                  <a:lnTo>
                    <a:pt x="9026" y="1417"/>
                  </a:lnTo>
                  <a:cubicBezTo>
                    <a:pt x="9026" y="1322"/>
                    <a:pt x="8954" y="1251"/>
                    <a:pt x="8871" y="1251"/>
                  </a:cubicBezTo>
                  <a:cubicBezTo>
                    <a:pt x="8776" y="1251"/>
                    <a:pt x="8704" y="1322"/>
                    <a:pt x="8704" y="1417"/>
                  </a:cubicBezTo>
                  <a:lnTo>
                    <a:pt x="8704" y="7144"/>
                  </a:lnTo>
                  <a:lnTo>
                    <a:pt x="6132" y="7144"/>
                  </a:lnTo>
                  <a:lnTo>
                    <a:pt x="6132" y="2870"/>
                  </a:lnTo>
                  <a:lnTo>
                    <a:pt x="6132" y="310"/>
                  </a:lnTo>
                  <a:lnTo>
                    <a:pt x="8704" y="310"/>
                  </a:lnTo>
                  <a:lnTo>
                    <a:pt x="8704" y="763"/>
                  </a:lnTo>
                  <a:cubicBezTo>
                    <a:pt x="8704" y="846"/>
                    <a:pt x="8776" y="929"/>
                    <a:pt x="8871" y="929"/>
                  </a:cubicBezTo>
                  <a:cubicBezTo>
                    <a:pt x="8954" y="929"/>
                    <a:pt x="9026" y="846"/>
                    <a:pt x="9026" y="763"/>
                  </a:cubicBezTo>
                  <a:lnTo>
                    <a:pt x="9026" y="167"/>
                  </a:lnTo>
                  <a:cubicBezTo>
                    <a:pt x="9026" y="72"/>
                    <a:pt x="8954" y="1"/>
                    <a:pt x="8871" y="1"/>
                  </a:cubicBezTo>
                  <a:close/>
                </a:path>
              </a:pathLst>
            </a:custGeom>
            <a:solidFill>
              <a:srgbClr val="00284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" name="Google Shape;547;gf293cdbf1e_0_32"/>
            <p:cNvSpPr/>
            <p:nvPr/>
          </p:nvSpPr>
          <p:spPr>
            <a:xfrm>
              <a:off x="5377363" y="4576542"/>
              <a:ext cx="62191" cy="10248"/>
            </a:xfrm>
            <a:custGeom>
              <a:rect b="b" l="l" r="r" t="t"/>
              <a:pathLst>
                <a:path extrusionOk="0" h="322" w="1954">
                  <a:moveTo>
                    <a:pt x="168" y="0"/>
                  </a:moveTo>
                  <a:cubicBezTo>
                    <a:pt x="84" y="0"/>
                    <a:pt x="1" y="72"/>
                    <a:pt x="1" y="167"/>
                  </a:cubicBezTo>
                  <a:cubicBezTo>
                    <a:pt x="1" y="250"/>
                    <a:pt x="84" y="322"/>
                    <a:pt x="168" y="322"/>
                  </a:cubicBezTo>
                  <a:lnTo>
                    <a:pt x="1787" y="322"/>
                  </a:lnTo>
                  <a:cubicBezTo>
                    <a:pt x="1882" y="322"/>
                    <a:pt x="1953" y="250"/>
                    <a:pt x="1953" y="167"/>
                  </a:cubicBezTo>
                  <a:cubicBezTo>
                    <a:pt x="1953" y="72"/>
                    <a:pt x="1882" y="0"/>
                    <a:pt x="1787" y="0"/>
                  </a:cubicBezTo>
                  <a:close/>
                </a:path>
              </a:pathLst>
            </a:custGeom>
            <a:solidFill>
              <a:srgbClr val="00284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" name="Google Shape;548;gf293cdbf1e_0_32"/>
            <p:cNvSpPr/>
            <p:nvPr/>
          </p:nvSpPr>
          <p:spPr>
            <a:xfrm>
              <a:off x="5470204" y="4495827"/>
              <a:ext cx="62191" cy="10630"/>
            </a:xfrm>
            <a:custGeom>
              <a:rect b="b" l="l" r="r" t="t"/>
              <a:pathLst>
                <a:path extrusionOk="0" h="334" w="1954">
                  <a:moveTo>
                    <a:pt x="168" y="0"/>
                  </a:moveTo>
                  <a:cubicBezTo>
                    <a:pt x="84" y="0"/>
                    <a:pt x="1" y="84"/>
                    <a:pt x="1" y="167"/>
                  </a:cubicBezTo>
                  <a:cubicBezTo>
                    <a:pt x="1" y="262"/>
                    <a:pt x="84" y="334"/>
                    <a:pt x="168" y="334"/>
                  </a:cubicBezTo>
                  <a:lnTo>
                    <a:pt x="1787" y="334"/>
                  </a:lnTo>
                  <a:cubicBezTo>
                    <a:pt x="1882" y="334"/>
                    <a:pt x="1954" y="262"/>
                    <a:pt x="1954" y="167"/>
                  </a:cubicBezTo>
                  <a:cubicBezTo>
                    <a:pt x="1954" y="84"/>
                    <a:pt x="1882" y="0"/>
                    <a:pt x="1787" y="0"/>
                  </a:cubicBezTo>
                  <a:close/>
                </a:path>
              </a:pathLst>
            </a:custGeom>
            <a:solidFill>
              <a:srgbClr val="00284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" name="Google Shape;549;gf293cdbf1e_0_32"/>
            <p:cNvSpPr/>
            <p:nvPr/>
          </p:nvSpPr>
          <p:spPr>
            <a:xfrm>
              <a:off x="5562694" y="4409798"/>
              <a:ext cx="62159" cy="10280"/>
            </a:xfrm>
            <a:custGeom>
              <a:rect b="b" l="l" r="r" t="t"/>
              <a:pathLst>
                <a:path extrusionOk="0" h="323" w="1953">
                  <a:moveTo>
                    <a:pt x="167" y="1"/>
                  </a:moveTo>
                  <a:cubicBezTo>
                    <a:pt x="71" y="1"/>
                    <a:pt x="0" y="72"/>
                    <a:pt x="0" y="167"/>
                  </a:cubicBezTo>
                  <a:cubicBezTo>
                    <a:pt x="0" y="251"/>
                    <a:pt x="71" y="322"/>
                    <a:pt x="167" y="322"/>
                  </a:cubicBezTo>
                  <a:lnTo>
                    <a:pt x="1786" y="322"/>
                  </a:lnTo>
                  <a:cubicBezTo>
                    <a:pt x="1881" y="322"/>
                    <a:pt x="1953" y="251"/>
                    <a:pt x="1953" y="167"/>
                  </a:cubicBezTo>
                  <a:cubicBezTo>
                    <a:pt x="1953" y="72"/>
                    <a:pt x="1881" y="1"/>
                    <a:pt x="1786" y="1"/>
                  </a:cubicBezTo>
                  <a:close/>
                </a:path>
              </a:pathLst>
            </a:custGeom>
            <a:solidFill>
              <a:srgbClr val="00284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" name="Google Shape;550;gf293cdbf1e_0_32"/>
            <p:cNvSpPr/>
            <p:nvPr/>
          </p:nvSpPr>
          <p:spPr>
            <a:xfrm>
              <a:off x="5358043" y="4297637"/>
              <a:ext cx="238388" cy="237624"/>
            </a:xfrm>
            <a:custGeom>
              <a:rect b="b" l="l" r="r" t="t"/>
              <a:pathLst>
                <a:path extrusionOk="0" h="7466" w="7490">
                  <a:moveTo>
                    <a:pt x="6061" y="0"/>
                  </a:moveTo>
                  <a:cubicBezTo>
                    <a:pt x="5966" y="0"/>
                    <a:pt x="5894" y="72"/>
                    <a:pt x="5894" y="155"/>
                  </a:cubicBezTo>
                  <a:cubicBezTo>
                    <a:pt x="5894" y="250"/>
                    <a:pt x="5966" y="322"/>
                    <a:pt x="6061" y="322"/>
                  </a:cubicBezTo>
                  <a:lnTo>
                    <a:pt x="6942" y="322"/>
                  </a:lnTo>
                  <a:lnTo>
                    <a:pt x="60" y="7204"/>
                  </a:lnTo>
                  <a:cubicBezTo>
                    <a:pt x="1" y="7263"/>
                    <a:pt x="1" y="7358"/>
                    <a:pt x="60" y="7418"/>
                  </a:cubicBezTo>
                  <a:cubicBezTo>
                    <a:pt x="72" y="7454"/>
                    <a:pt x="120" y="7466"/>
                    <a:pt x="167" y="7466"/>
                  </a:cubicBezTo>
                  <a:cubicBezTo>
                    <a:pt x="215" y="7466"/>
                    <a:pt x="251" y="7454"/>
                    <a:pt x="286" y="7418"/>
                  </a:cubicBezTo>
                  <a:lnTo>
                    <a:pt x="7156" y="548"/>
                  </a:lnTo>
                  <a:lnTo>
                    <a:pt x="7156" y="1429"/>
                  </a:lnTo>
                  <a:cubicBezTo>
                    <a:pt x="7156" y="1512"/>
                    <a:pt x="7240" y="1584"/>
                    <a:pt x="7323" y="1584"/>
                  </a:cubicBezTo>
                  <a:cubicBezTo>
                    <a:pt x="7406" y="1584"/>
                    <a:pt x="7490" y="1512"/>
                    <a:pt x="7490" y="1429"/>
                  </a:cubicBezTo>
                  <a:lnTo>
                    <a:pt x="7490" y="155"/>
                  </a:lnTo>
                  <a:cubicBezTo>
                    <a:pt x="7490" y="72"/>
                    <a:pt x="7406" y="0"/>
                    <a:pt x="7323" y="0"/>
                  </a:cubicBezTo>
                  <a:close/>
                </a:path>
              </a:pathLst>
            </a:custGeom>
            <a:solidFill>
              <a:srgbClr val="00284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51" name="Google Shape;551;gf293cdbf1e_0_32"/>
          <p:cNvSpPr txBox="1"/>
          <p:nvPr/>
        </p:nvSpPr>
        <p:spPr>
          <a:xfrm>
            <a:off x="4848375" y="3559950"/>
            <a:ext cx="34542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>
                <a:solidFill>
                  <a:schemeClr val="dk1"/>
                </a:solidFill>
              </a:rPr>
              <a:t>Understanding the key drivers of the churn rate</a:t>
            </a:r>
            <a:endParaRPr sz="1500">
              <a:solidFill>
                <a:schemeClr val="dk1"/>
              </a:solidFill>
            </a:endParaRPr>
          </a:p>
        </p:txBody>
      </p:sp>
      <p:sp>
        <p:nvSpPr>
          <p:cNvPr id="552" name="Google Shape;552;gf293cdbf1e_0_32"/>
          <p:cNvSpPr/>
          <p:nvPr/>
        </p:nvSpPr>
        <p:spPr>
          <a:xfrm>
            <a:off x="6183213" y="2759038"/>
            <a:ext cx="723900" cy="723900"/>
          </a:xfrm>
          <a:prstGeom prst="rect">
            <a:avLst/>
          </a:prstGeom>
          <a:solidFill>
            <a:srgbClr val="6D9EE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53" name="Google Shape;553;gf293cdbf1e_0_32"/>
          <p:cNvGrpSpPr/>
          <p:nvPr/>
        </p:nvGrpSpPr>
        <p:grpSpPr>
          <a:xfrm>
            <a:off x="6302978" y="2878794"/>
            <a:ext cx="484361" cy="484405"/>
            <a:chOff x="4890434" y="4287389"/>
            <a:chExt cx="345997" cy="346029"/>
          </a:xfrm>
        </p:grpSpPr>
        <p:sp>
          <p:nvSpPr>
            <p:cNvPr id="554" name="Google Shape;554;gf293cdbf1e_0_32"/>
            <p:cNvSpPr/>
            <p:nvPr/>
          </p:nvSpPr>
          <p:spPr>
            <a:xfrm>
              <a:off x="5111349" y="4400695"/>
              <a:ext cx="54998" cy="54998"/>
            </a:xfrm>
            <a:custGeom>
              <a:rect b="b" l="l" r="r" t="t"/>
              <a:pathLst>
                <a:path extrusionOk="0" h="1728" w="1728">
                  <a:moveTo>
                    <a:pt x="858" y="346"/>
                  </a:moveTo>
                  <a:cubicBezTo>
                    <a:pt x="1144" y="346"/>
                    <a:pt x="1382" y="584"/>
                    <a:pt x="1382" y="870"/>
                  </a:cubicBezTo>
                  <a:cubicBezTo>
                    <a:pt x="1382" y="1144"/>
                    <a:pt x="1144" y="1382"/>
                    <a:pt x="858" y="1382"/>
                  </a:cubicBezTo>
                  <a:cubicBezTo>
                    <a:pt x="572" y="1382"/>
                    <a:pt x="346" y="1144"/>
                    <a:pt x="346" y="870"/>
                  </a:cubicBezTo>
                  <a:cubicBezTo>
                    <a:pt x="346" y="584"/>
                    <a:pt x="584" y="346"/>
                    <a:pt x="858" y="346"/>
                  </a:cubicBezTo>
                  <a:close/>
                  <a:moveTo>
                    <a:pt x="858" y="1"/>
                  </a:moveTo>
                  <a:cubicBezTo>
                    <a:pt x="382" y="1"/>
                    <a:pt x="1" y="394"/>
                    <a:pt x="1" y="870"/>
                  </a:cubicBezTo>
                  <a:cubicBezTo>
                    <a:pt x="1" y="1346"/>
                    <a:pt x="382" y="1727"/>
                    <a:pt x="858" y="1727"/>
                  </a:cubicBezTo>
                  <a:cubicBezTo>
                    <a:pt x="1334" y="1727"/>
                    <a:pt x="1727" y="1346"/>
                    <a:pt x="1727" y="870"/>
                  </a:cubicBezTo>
                  <a:cubicBezTo>
                    <a:pt x="1727" y="394"/>
                    <a:pt x="1334" y="1"/>
                    <a:pt x="858" y="1"/>
                  </a:cubicBezTo>
                  <a:close/>
                </a:path>
              </a:pathLst>
            </a:custGeom>
            <a:solidFill>
              <a:srgbClr val="00284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" name="Google Shape;555;gf293cdbf1e_0_32"/>
            <p:cNvSpPr/>
            <p:nvPr/>
          </p:nvSpPr>
          <p:spPr>
            <a:xfrm>
              <a:off x="5113640" y="4466642"/>
              <a:ext cx="70498" cy="51179"/>
            </a:xfrm>
            <a:custGeom>
              <a:rect b="b" l="l" r="r" t="t"/>
              <a:pathLst>
                <a:path extrusionOk="0" h="1608" w="2215">
                  <a:moveTo>
                    <a:pt x="786" y="1"/>
                  </a:moveTo>
                  <a:cubicBezTo>
                    <a:pt x="548" y="1"/>
                    <a:pt x="333" y="60"/>
                    <a:pt x="119" y="167"/>
                  </a:cubicBezTo>
                  <a:cubicBezTo>
                    <a:pt x="36" y="203"/>
                    <a:pt x="0" y="310"/>
                    <a:pt x="48" y="405"/>
                  </a:cubicBezTo>
                  <a:cubicBezTo>
                    <a:pt x="73" y="463"/>
                    <a:pt x="132" y="498"/>
                    <a:pt x="198" y="498"/>
                  </a:cubicBezTo>
                  <a:cubicBezTo>
                    <a:pt x="226" y="498"/>
                    <a:pt x="257" y="491"/>
                    <a:pt x="286" y="477"/>
                  </a:cubicBezTo>
                  <a:cubicBezTo>
                    <a:pt x="429" y="382"/>
                    <a:pt x="607" y="346"/>
                    <a:pt x="786" y="346"/>
                  </a:cubicBezTo>
                  <a:cubicBezTo>
                    <a:pt x="1322" y="346"/>
                    <a:pt x="1774" y="727"/>
                    <a:pt x="1857" y="1251"/>
                  </a:cubicBezTo>
                  <a:lnTo>
                    <a:pt x="786" y="1251"/>
                  </a:lnTo>
                  <a:cubicBezTo>
                    <a:pt x="703" y="1251"/>
                    <a:pt x="607" y="1322"/>
                    <a:pt x="607" y="1429"/>
                  </a:cubicBezTo>
                  <a:cubicBezTo>
                    <a:pt x="607" y="1513"/>
                    <a:pt x="679" y="1608"/>
                    <a:pt x="786" y="1608"/>
                  </a:cubicBezTo>
                  <a:lnTo>
                    <a:pt x="2036" y="1608"/>
                  </a:lnTo>
                  <a:cubicBezTo>
                    <a:pt x="2131" y="1608"/>
                    <a:pt x="2215" y="1536"/>
                    <a:pt x="2215" y="1429"/>
                  </a:cubicBezTo>
                  <a:cubicBezTo>
                    <a:pt x="2215" y="643"/>
                    <a:pt x="1572" y="1"/>
                    <a:pt x="786" y="1"/>
                  </a:cubicBezTo>
                  <a:close/>
                </a:path>
              </a:pathLst>
            </a:custGeom>
            <a:solidFill>
              <a:srgbClr val="00284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" name="Google Shape;556;gf293cdbf1e_0_32"/>
            <p:cNvSpPr/>
            <p:nvPr/>
          </p:nvSpPr>
          <p:spPr>
            <a:xfrm>
              <a:off x="4943490" y="4467023"/>
              <a:ext cx="70880" cy="51179"/>
            </a:xfrm>
            <a:custGeom>
              <a:rect b="b" l="l" r="r" t="t"/>
              <a:pathLst>
                <a:path extrusionOk="0" h="1608" w="2227">
                  <a:moveTo>
                    <a:pt x="1429" y="0"/>
                  </a:moveTo>
                  <a:cubicBezTo>
                    <a:pt x="643" y="0"/>
                    <a:pt x="0" y="643"/>
                    <a:pt x="0" y="1429"/>
                  </a:cubicBezTo>
                  <a:cubicBezTo>
                    <a:pt x="0" y="1524"/>
                    <a:pt x="84" y="1608"/>
                    <a:pt x="179" y="1608"/>
                  </a:cubicBezTo>
                  <a:lnTo>
                    <a:pt x="1453" y="1608"/>
                  </a:lnTo>
                  <a:cubicBezTo>
                    <a:pt x="1536" y="1608"/>
                    <a:pt x="1631" y="1536"/>
                    <a:pt x="1631" y="1429"/>
                  </a:cubicBezTo>
                  <a:cubicBezTo>
                    <a:pt x="1608" y="1322"/>
                    <a:pt x="1536" y="1251"/>
                    <a:pt x="1453" y="1251"/>
                  </a:cubicBezTo>
                  <a:lnTo>
                    <a:pt x="357" y="1251"/>
                  </a:lnTo>
                  <a:cubicBezTo>
                    <a:pt x="453" y="727"/>
                    <a:pt x="893" y="346"/>
                    <a:pt x="1429" y="346"/>
                  </a:cubicBezTo>
                  <a:cubicBezTo>
                    <a:pt x="1608" y="346"/>
                    <a:pt x="1786" y="393"/>
                    <a:pt x="1941" y="477"/>
                  </a:cubicBezTo>
                  <a:cubicBezTo>
                    <a:pt x="1966" y="491"/>
                    <a:pt x="1994" y="498"/>
                    <a:pt x="2022" y="498"/>
                  </a:cubicBezTo>
                  <a:cubicBezTo>
                    <a:pt x="2084" y="498"/>
                    <a:pt x="2146" y="463"/>
                    <a:pt x="2179" y="405"/>
                  </a:cubicBezTo>
                  <a:cubicBezTo>
                    <a:pt x="2227" y="310"/>
                    <a:pt x="2191" y="215"/>
                    <a:pt x="2108" y="167"/>
                  </a:cubicBezTo>
                  <a:cubicBezTo>
                    <a:pt x="1893" y="60"/>
                    <a:pt x="1667" y="0"/>
                    <a:pt x="1429" y="0"/>
                  </a:cubicBezTo>
                  <a:close/>
                </a:path>
              </a:pathLst>
            </a:custGeom>
            <a:solidFill>
              <a:srgbClr val="00284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" name="Google Shape;557;gf293cdbf1e_0_32"/>
            <p:cNvSpPr/>
            <p:nvPr/>
          </p:nvSpPr>
          <p:spPr>
            <a:xfrm>
              <a:off x="4961282" y="4400695"/>
              <a:ext cx="54616" cy="54998"/>
            </a:xfrm>
            <a:custGeom>
              <a:rect b="b" l="l" r="r" t="t"/>
              <a:pathLst>
                <a:path extrusionOk="0" h="1728" w="1716">
                  <a:moveTo>
                    <a:pt x="858" y="346"/>
                  </a:moveTo>
                  <a:cubicBezTo>
                    <a:pt x="1144" y="346"/>
                    <a:pt x="1382" y="584"/>
                    <a:pt x="1382" y="870"/>
                  </a:cubicBezTo>
                  <a:cubicBezTo>
                    <a:pt x="1382" y="1144"/>
                    <a:pt x="1144" y="1382"/>
                    <a:pt x="858" y="1382"/>
                  </a:cubicBezTo>
                  <a:cubicBezTo>
                    <a:pt x="572" y="1382"/>
                    <a:pt x="334" y="1144"/>
                    <a:pt x="334" y="870"/>
                  </a:cubicBezTo>
                  <a:cubicBezTo>
                    <a:pt x="358" y="584"/>
                    <a:pt x="572" y="346"/>
                    <a:pt x="858" y="346"/>
                  </a:cubicBezTo>
                  <a:close/>
                  <a:moveTo>
                    <a:pt x="858" y="1"/>
                  </a:moveTo>
                  <a:cubicBezTo>
                    <a:pt x="382" y="1"/>
                    <a:pt x="1" y="394"/>
                    <a:pt x="1" y="870"/>
                  </a:cubicBezTo>
                  <a:cubicBezTo>
                    <a:pt x="1" y="1346"/>
                    <a:pt x="382" y="1727"/>
                    <a:pt x="858" y="1727"/>
                  </a:cubicBezTo>
                  <a:cubicBezTo>
                    <a:pt x="1334" y="1727"/>
                    <a:pt x="1715" y="1346"/>
                    <a:pt x="1715" y="870"/>
                  </a:cubicBezTo>
                  <a:cubicBezTo>
                    <a:pt x="1715" y="394"/>
                    <a:pt x="1334" y="1"/>
                    <a:pt x="858" y="1"/>
                  </a:cubicBezTo>
                  <a:close/>
                </a:path>
              </a:pathLst>
            </a:custGeom>
            <a:solidFill>
              <a:srgbClr val="00284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" name="Google Shape;558;gf293cdbf1e_0_32"/>
            <p:cNvSpPr/>
            <p:nvPr/>
          </p:nvSpPr>
          <p:spPr>
            <a:xfrm>
              <a:off x="5028374" y="4386691"/>
              <a:ext cx="71262" cy="70880"/>
            </a:xfrm>
            <a:custGeom>
              <a:rect b="b" l="l" r="r" t="t"/>
              <a:pathLst>
                <a:path extrusionOk="0" h="2227" w="2239">
                  <a:moveTo>
                    <a:pt x="1119" y="358"/>
                  </a:moveTo>
                  <a:cubicBezTo>
                    <a:pt x="1536" y="358"/>
                    <a:pt x="1893" y="691"/>
                    <a:pt x="1893" y="1131"/>
                  </a:cubicBezTo>
                  <a:cubicBezTo>
                    <a:pt x="1893" y="1548"/>
                    <a:pt x="1548" y="1905"/>
                    <a:pt x="1119" y="1905"/>
                  </a:cubicBezTo>
                  <a:cubicBezTo>
                    <a:pt x="703" y="1905"/>
                    <a:pt x="345" y="1560"/>
                    <a:pt x="345" y="1131"/>
                  </a:cubicBezTo>
                  <a:cubicBezTo>
                    <a:pt x="345" y="691"/>
                    <a:pt x="679" y="358"/>
                    <a:pt x="1119" y="358"/>
                  </a:cubicBezTo>
                  <a:close/>
                  <a:moveTo>
                    <a:pt x="1119" y="0"/>
                  </a:moveTo>
                  <a:cubicBezTo>
                    <a:pt x="512" y="0"/>
                    <a:pt x="0" y="500"/>
                    <a:pt x="0" y="1108"/>
                  </a:cubicBezTo>
                  <a:cubicBezTo>
                    <a:pt x="0" y="1739"/>
                    <a:pt x="512" y="2227"/>
                    <a:pt x="1119" y="2227"/>
                  </a:cubicBezTo>
                  <a:cubicBezTo>
                    <a:pt x="1727" y="2227"/>
                    <a:pt x="2239" y="1727"/>
                    <a:pt x="2239" y="1108"/>
                  </a:cubicBezTo>
                  <a:cubicBezTo>
                    <a:pt x="2239" y="500"/>
                    <a:pt x="1727" y="0"/>
                    <a:pt x="1119" y="0"/>
                  </a:cubicBezTo>
                  <a:close/>
                </a:path>
              </a:pathLst>
            </a:custGeom>
            <a:solidFill>
              <a:srgbClr val="00284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" name="Google Shape;559;gf293cdbf1e_0_32"/>
            <p:cNvSpPr/>
            <p:nvPr/>
          </p:nvSpPr>
          <p:spPr>
            <a:xfrm>
              <a:off x="5004122" y="4468901"/>
              <a:ext cx="120149" cy="65596"/>
            </a:xfrm>
            <a:custGeom>
              <a:rect b="b" l="l" r="r" t="t"/>
              <a:pathLst>
                <a:path extrusionOk="0" h="2061" w="3775">
                  <a:moveTo>
                    <a:pt x="1881" y="346"/>
                  </a:moveTo>
                  <a:cubicBezTo>
                    <a:pt x="2667" y="346"/>
                    <a:pt x="3322" y="942"/>
                    <a:pt x="3393" y="1704"/>
                  </a:cubicBezTo>
                  <a:lnTo>
                    <a:pt x="357" y="1704"/>
                  </a:lnTo>
                  <a:cubicBezTo>
                    <a:pt x="453" y="942"/>
                    <a:pt x="1096" y="346"/>
                    <a:pt x="1881" y="346"/>
                  </a:cubicBezTo>
                  <a:close/>
                  <a:moveTo>
                    <a:pt x="1881" y="1"/>
                  </a:moveTo>
                  <a:cubicBezTo>
                    <a:pt x="834" y="1"/>
                    <a:pt x="0" y="846"/>
                    <a:pt x="0" y="1882"/>
                  </a:cubicBezTo>
                  <a:cubicBezTo>
                    <a:pt x="0" y="1966"/>
                    <a:pt x="84" y="2061"/>
                    <a:pt x="179" y="2061"/>
                  </a:cubicBezTo>
                  <a:lnTo>
                    <a:pt x="3596" y="2061"/>
                  </a:lnTo>
                  <a:cubicBezTo>
                    <a:pt x="3679" y="2061"/>
                    <a:pt x="3774" y="1977"/>
                    <a:pt x="3774" y="1882"/>
                  </a:cubicBezTo>
                  <a:cubicBezTo>
                    <a:pt x="3751" y="834"/>
                    <a:pt x="2905" y="1"/>
                    <a:pt x="1881" y="1"/>
                  </a:cubicBezTo>
                  <a:close/>
                </a:path>
              </a:pathLst>
            </a:custGeom>
            <a:solidFill>
              <a:srgbClr val="00284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" name="Google Shape;560;gf293cdbf1e_0_32"/>
            <p:cNvSpPr/>
            <p:nvPr/>
          </p:nvSpPr>
          <p:spPr>
            <a:xfrm>
              <a:off x="4890434" y="4287389"/>
              <a:ext cx="345997" cy="346029"/>
            </a:xfrm>
            <a:custGeom>
              <a:rect b="b" l="l" r="r" t="t"/>
              <a:pathLst>
                <a:path extrusionOk="0" h="10872" w="10871">
                  <a:moveTo>
                    <a:pt x="5608" y="953"/>
                  </a:moveTo>
                  <a:cubicBezTo>
                    <a:pt x="7954" y="1049"/>
                    <a:pt x="9823" y="2918"/>
                    <a:pt x="9918" y="5252"/>
                  </a:cubicBezTo>
                  <a:lnTo>
                    <a:pt x="9502" y="5252"/>
                  </a:lnTo>
                  <a:cubicBezTo>
                    <a:pt x="9406" y="5252"/>
                    <a:pt x="9323" y="5335"/>
                    <a:pt x="9323" y="5442"/>
                  </a:cubicBezTo>
                  <a:cubicBezTo>
                    <a:pt x="9323" y="5525"/>
                    <a:pt x="9394" y="5621"/>
                    <a:pt x="9502" y="5621"/>
                  </a:cubicBezTo>
                  <a:lnTo>
                    <a:pt x="9918" y="5621"/>
                  </a:lnTo>
                  <a:cubicBezTo>
                    <a:pt x="9847" y="7954"/>
                    <a:pt x="7954" y="9824"/>
                    <a:pt x="5608" y="9919"/>
                  </a:cubicBezTo>
                  <a:lnTo>
                    <a:pt x="5608" y="9502"/>
                  </a:lnTo>
                  <a:cubicBezTo>
                    <a:pt x="5608" y="9407"/>
                    <a:pt x="5537" y="9323"/>
                    <a:pt x="5430" y="9323"/>
                  </a:cubicBezTo>
                  <a:cubicBezTo>
                    <a:pt x="5346" y="9323"/>
                    <a:pt x="5251" y="9395"/>
                    <a:pt x="5251" y="9502"/>
                  </a:cubicBezTo>
                  <a:lnTo>
                    <a:pt x="5251" y="9919"/>
                  </a:lnTo>
                  <a:cubicBezTo>
                    <a:pt x="2917" y="9824"/>
                    <a:pt x="1048" y="7954"/>
                    <a:pt x="953" y="5621"/>
                  </a:cubicBezTo>
                  <a:lnTo>
                    <a:pt x="1370" y="5621"/>
                  </a:lnTo>
                  <a:cubicBezTo>
                    <a:pt x="1465" y="5621"/>
                    <a:pt x="1548" y="5537"/>
                    <a:pt x="1548" y="5442"/>
                  </a:cubicBezTo>
                  <a:cubicBezTo>
                    <a:pt x="1548" y="5347"/>
                    <a:pt x="1477" y="5252"/>
                    <a:pt x="1370" y="5252"/>
                  </a:cubicBezTo>
                  <a:lnTo>
                    <a:pt x="953" y="5252"/>
                  </a:lnTo>
                  <a:cubicBezTo>
                    <a:pt x="1048" y="2918"/>
                    <a:pt x="2917" y="1049"/>
                    <a:pt x="5251" y="953"/>
                  </a:cubicBezTo>
                  <a:lnTo>
                    <a:pt x="5251" y="1370"/>
                  </a:lnTo>
                  <a:cubicBezTo>
                    <a:pt x="5251" y="1465"/>
                    <a:pt x="5334" y="1549"/>
                    <a:pt x="5430" y="1549"/>
                  </a:cubicBezTo>
                  <a:cubicBezTo>
                    <a:pt x="5525" y="1549"/>
                    <a:pt x="5608" y="1477"/>
                    <a:pt x="5608" y="1370"/>
                  </a:cubicBezTo>
                  <a:lnTo>
                    <a:pt x="5608" y="953"/>
                  </a:lnTo>
                  <a:close/>
                  <a:moveTo>
                    <a:pt x="5441" y="1"/>
                  </a:moveTo>
                  <a:cubicBezTo>
                    <a:pt x="5346" y="1"/>
                    <a:pt x="5263" y="84"/>
                    <a:pt x="5263" y="179"/>
                  </a:cubicBezTo>
                  <a:lnTo>
                    <a:pt x="5263" y="596"/>
                  </a:lnTo>
                  <a:cubicBezTo>
                    <a:pt x="2727" y="691"/>
                    <a:pt x="691" y="2727"/>
                    <a:pt x="596" y="5263"/>
                  </a:cubicBezTo>
                  <a:lnTo>
                    <a:pt x="179" y="5263"/>
                  </a:lnTo>
                  <a:cubicBezTo>
                    <a:pt x="96" y="5263"/>
                    <a:pt x="0" y="5335"/>
                    <a:pt x="0" y="5442"/>
                  </a:cubicBezTo>
                  <a:cubicBezTo>
                    <a:pt x="0" y="5525"/>
                    <a:pt x="84" y="5621"/>
                    <a:pt x="179" y="5621"/>
                  </a:cubicBezTo>
                  <a:lnTo>
                    <a:pt x="596" y="5621"/>
                  </a:lnTo>
                  <a:cubicBezTo>
                    <a:pt x="691" y="8145"/>
                    <a:pt x="2727" y="10181"/>
                    <a:pt x="5263" y="10276"/>
                  </a:cubicBezTo>
                  <a:lnTo>
                    <a:pt x="5263" y="10693"/>
                  </a:lnTo>
                  <a:cubicBezTo>
                    <a:pt x="5263" y="10776"/>
                    <a:pt x="5334" y="10871"/>
                    <a:pt x="5441" y="10871"/>
                  </a:cubicBezTo>
                  <a:cubicBezTo>
                    <a:pt x="5525" y="10871"/>
                    <a:pt x="5620" y="10800"/>
                    <a:pt x="5620" y="10693"/>
                  </a:cubicBezTo>
                  <a:lnTo>
                    <a:pt x="5620" y="10276"/>
                  </a:lnTo>
                  <a:cubicBezTo>
                    <a:pt x="8144" y="10181"/>
                    <a:pt x="10180" y="8145"/>
                    <a:pt x="10275" y="5621"/>
                  </a:cubicBezTo>
                  <a:lnTo>
                    <a:pt x="10692" y="5621"/>
                  </a:lnTo>
                  <a:cubicBezTo>
                    <a:pt x="10775" y="5621"/>
                    <a:pt x="10871" y="5537"/>
                    <a:pt x="10871" y="5442"/>
                  </a:cubicBezTo>
                  <a:cubicBezTo>
                    <a:pt x="10871" y="5347"/>
                    <a:pt x="10799" y="5263"/>
                    <a:pt x="10692" y="5263"/>
                  </a:cubicBezTo>
                  <a:lnTo>
                    <a:pt x="10275" y="5263"/>
                  </a:lnTo>
                  <a:cubicBezTo>
                    <a:pt x="10180" y="2727"/>
                    <a:pt x="8144" y="691"/>
                    <a:pt x="5620" y="596"/>
                  </a:cubicBezTo>
                  <a:lnTo>
                    <a:pt x="5620" y="179"/>
                  </a:lnTo>
                  <a:cubicBezTo>
                    <a:pt x="5620" y="96"/>
                    <a:pt x="5537" y="1"/>
                    <a:pt x="5441" y="1"/>
                  </a:cubicBezTo>
                  <a:close/>
                </a:path>
              </a:pathLst>
            </a:custGeom>
            <a:solidFill>
              <a:srgbClr val="00284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64" name="Shape 5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5" name="Google Shape;565;gf2ac03fca5_2_67"/>
          <p:cNvSpPr txBox="1"/>
          <p:nvPr/>
        </p:nvSpPr>
        <p:spPr>
          <a:xfrm>
            <a:off x="6108311" y="1682650"/>
            <a:ext cx="2128800" cy="818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434343"/>
                </a:solidFill>
              </a:rPr>
              <a:t>Data Collection &amp; Cleaning</a:t>
            </a:r>
            <a:endParaRPr sz="2000">
              <a:solidFill>
                <a:srgbClr val="434343"/>
              </a:solidFill>
            </a:endParaRPr>
          </a:p>
        </p:txBody>
      </p:sp>
      <p:sp>
        <p:nvSpPr>
          <p:cNvPr id="566" name="Google Shape;566;gf2ac03fca5_2_67"/>
          <p:cNvSpPr txBox="1"/>
          <p:nvPr/>
        </p:nvSpPr>
        <p:spPr>
          <a:xfrm>
            <a:off x="920822" y="3470490"/>
            <a:ext cx="2128800" cy="818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434343"/>
                </a:solidFill>
              </a:rPr>
              <a:t>Data Exploration &amp; Processing</a:t>
            </a:r>
            <a:endParaRPr sz="2000">
              <a:solidFill>
                <a:srgbClr val="434343"/>
              </a:solidFill>
            </a:endParaRPr>
          </a:p>
        </p:txBody>
      </p:sp>
      <p:sp>
        <p:nvSpPr>
          <p:cNvPr id="567" name="Google Shape;567;gf2ac03fca5_2_67"/>
          <p:cNvSpPr txBox="1"/>
          <p:nvPr/>
        </p:nvSpPr>
        <p:spPr>
          <a:xfrm>
            <a:off x="924497" y="1682575"/>
            <a:ext cx="2128800" cy="818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434343"/>
                </a:solidFill>
              </a:rPr>
              <a:t>Business &amp; Data Understanding</a:t>
            </a:r>
            <a:endParaRPr sz="2000">
              <a:solidFill>
                <a:srgbClr val="434343"/>
              </a:solidFill>
            </a:endParaRPr>
          </a:p>
        </p:txBody>
      </p:sp>
      <p:sp>
        <p:nvSpPr>
          <p:cNvPr id="568" name="Google Shape;568;gf2ac03fca5_2_67"/>
          <p:cNvSpPr txBox="1"/>
          <p:nvPr/>
        </p:nvSpPr>
        <p:spPr>
          <a:xfrm>
            <a:off x="6108311" y="3470465"/>
            <a:ext cx="2128800" cy="818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434343"/>
                </a:solidFill>
              </a:rPr>
              <a:t>Modeling &amp; Evaluation</a:t>
            </a:r>
            <a:endParaRPr sz="2000">
              <a:solidFill>
                <a:srgbClr val="434343"/>
              </a:solidFill>
            </a:endParaRPr>
          </a:p>
        </p:txBody>
      </p:sp>
      <p:sp>
        <p:nvSpPr>
          <p:cNvPr id="569" name="Google Shape;569;gf2ac03fca5_2_67"/>
          <p:cNvSpPr/>
          <p:nvPr/>
        </p:nvSpPr>
        <p:spPr>
          <a:xfrm>
            <a:off x="3233925" y="1632325"/>
            <a:ext cx="912600" cy="918900"/>
          </a:xfrm>
          <a:prstGeom prst="rect">
            <a:avLst/>
          </a:prstGeom>
          <a:solidFill>
            <a:srgbClr val="00CF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0" name="Google Shape;570;gf2ac03fca5_2_67"/>
          <p:cNvSpPr/>
          <p:nvPr/>
        </p:nvSpPr>
        <p:spPr>
          <a:xfrm>
            <a:off x="3234075" y="3420226"/>
            <a:ext cx="912600" cy="918900"/>
          </a:xfrm>
          <a:prstGeom prst="rect">
            <a:avLst/>
          </a:pr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1" name="Google Shape;571;gf2ac03fca5_2_67"/>
          <p:cNvSpPr/>
          <p:nvPr/>
        </p:nvSpPr>
        <p:spPr>
          <a:xfrm>
            <a:off x="4997318" y="1632325"/>
            <a:ext cx="912600" cy="918900"/>
          </a:xfrm>
          <a:prstGeom prst="rect">
            <a:avLst/>
          </a:pr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2" name="Google Shape;572;gf2ac03fca5_2_67"/>
          <p:cNvSpPr/>
          <p:nvPr/>
        </p:nvSpPr>
        <p:spPr>
          <a:xfrm>
            <a:off x="4997318" y="3420226"/>
            <a:ext cx="912600" cy="918900"/>
          </a:xfrm>
          <a:prstGeom prst="rect">
            <a:avLst/>
          </a:prstGeom>
          <a:solidFill>
            <a:srgbClr val="00CF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573" name="Google Shape;573;gf2ac03fca5_2_67"/>
          <p:cNvCxnSpPr>
            <a:stCxn id="571" idx="2"/>
            <a:endCxn id="570" idx="0"/>
          </p:cNvCxnSpPr>
          <p:nvPr/>
        </p:nvCxnSpPr>
        <p:spPr>
          <a:xfrm rot="5400000">
            <a:off x="4137518" y="2104225"/>
            <a:ext cx="869100" cy="1763100"/>
          </a:xfrm>
          <a:prstGeom prst="bentConnector3">
            <a:avLst>
              <a:gd fmla="val 49993" name="adj1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574" name="Google Shape;574;gf2ac03fca5_2_67"/>
          <p:cNvCxnSpPr>
            <a:stCxn id="570" idx="3"/>
            <a:endCxn id="572" idx="1"/>
          </p:cNvCxnSpPr>
          <p:nvPr/>
        </p:nvCxnSpPr>
        <p:spPr>
          <a:xfrm>
            <a:off x="4146675" y="3879676"/>
            <a:ext cx="8505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75" name="Google Shape;575;gf2ac03fca5_2_67"/>
          <p:cNvSpPr txBox="1"/>
          <p:nvPr/>
        </p:nvSpPr>
        <p:spPr>
          <a:xfrm>
            <a:off x="503625" y="225575"/>
            <a:ext cx="3186900" cy="7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900"/>
              </a:spcBef>
              <a:spcAft>
                <a:spcPts val="900"/>
              </a:spcAft>
              <a:buNone/>
            </a:pPr>
            <a:r>
              <a:rPr b="1" lang="en-US" sz="3650">
                <a:solidFill>
                  <a:srgbClr val="666666"/>
                </a:solidFill>
              </a:rPr>
              <a:t>Methodology</a:t>
            </a:r>
            <a:endParaRPr>
              <a:solidFill>
                <a:srgbClr val="666666"/>
              </a:solidFill>
            </a:endParaRPr>
          </a:p>
        </p:txBody>
      </p:sp>
      <p:grpSp>
        <p:nvGrpSpPr>
          <p:cNvPr id="576" name="Google Shape;576;gf2ac03fca5_2_67"/>
          <p:cNvGrpSpPr/>
          <p:nvPr/>
        </p:nvGrpSpPr>
        <p:grpSpPr>
          <a:xfrm>
            <a:off x="3398668" y="3589547"/>
            <a:ext cx="583817" cy="580314"/>
            <a:chOff x="3541011" y="3367320"/>
            <a:chExt cx="348257" cy="346188"/>
          </a:xfrm>
        </p:grpSpPr>
        <p:sp>
          <p:nvSpPr>
            <p:cNvPr id="577" name="Google Shape;577;gf2ac03fca5_2_67"/>
            <p:cNvSpPr/>
            <p:nvPr/>
          </p:nvSpPr>
          <p:spPr>
            <a:xfrm>
              <a:off x="3541011" y="3367320"/>
              <a:ext cx="347906" cy="346188"/>
            </a:xfrm>
            <a:custGeom>
              <a:rect b="b" l="l" r="r" t="t"/>
              <a:pathLst>
                <a:path extrusionOk="0" h="10877" w="10931">
                  <a:moveTo>
                    <a:pt x="4203" y="6323"/>
                  </a:moveTo>
                  <a:cubicBezTo>
                    <a:pt x="4322" y="6454"/>
                    <a:pt x="4465" y="6609"/>
                    <a:pt x="4620" y="6740"/>
                  </a:cubicBezTo>
                  <a:lnTo>
                    <a:pt x="4024" y="7335"/>
                  </a:lnTo>
                  <a:lnTo>
                    <a:pt x="3977" y="7287"/>
                  </a:lnTo>
                  <a:lnTo>
                    <a:pt x="3632" y="6942"/>
                  </a:lnTo>
                  <a:lnTo>
                    <a:pt x="3584" y="6906"/>
                  </a:lnTo>
                  <a:lnTo>
                    <a:pt x="4203" y="6323"/>
                  </a:lnTo>
                  <a:close/>
                  <a:moveTo>
                    <a:pt x="3239" y="7123"/>
                  </a:moveTo>
                  <a:cubicBezTo>
                    <a:pt x="3307" y="7123"/>
                    <a:pt x="3376" y="7150"/>
                    <a:pt x="3429" y="7204"/>
                  </a:cubicBezTo>
                  <a:lnTo>
                    <a:pt x="3763" y="7537"/>
                  </a:lnTo>
                  <a:cubicBezTo>
                    <a:pt x="3858" y="7632"/>
                    <a:pt x="3858" y="7799"/>
                    <a:pt x="3751" y="7894"/>
                  </a:cubicBezTo>
                  <a:lnTo>
                    <a:pt x="3560" y="8097"/>
                  </a:lnTo>
                  <a:lnTo>
                    <a:pt x="2858" y="7394"/>
                  </a:lnTo>
                  <a:lnTo>
                    <a:pt x="3048" y="7204"/>
                  </a:lnTo>
                  <a:cubicBezTo>
                    <a:pt x="3102" y="7150"/>
                    <a:pt x="3170" y="7123"/>
                    <a:pt x="3239" y="7123"/>
                  </a:cubicBezTo>
                  <a:close/>
                  <a:moveTo>
                    <a:pt x="2631" y="7597"/>
                  </a:moveTo>
                  <a:lnTo>
                    <a:pt x="3334" y="8299"/>
                  </a:lnTo>
                  <a:lnTo>
                    <a:pt x="1167" y="10478"/>
                  </a:lnTo>
                  <a:cubicBezTo>
                    <a:pt x="1113" y="10526"/>
                    <a:pt x="1045" y="10550"/>
                    <a:pt x="976" y="10550"/>
                  </a:cubicBezTo>
                  <a:cubicBezTo>
                    <a:pt x="908" y="10550"/>
                    <a:pt x="840" y="10526"/>
                    <a:pt x="786" y="10478"/>
                  </a:cubicBezTo>
                  <a:lnTo>
                    <a:pt x="453" y="10133"/>
                  </a:lnTo>
                  <a:cubicBezTo>
                    <a:pt x="357" y="10038"/>
                    <a:pt x="357" y="9883"/>
                    <a:pt x="465" y="9776"/>
                  </a:cubicBezTo>
                  <a:lnTo>
                    <a:pt x="2631" y="7597"/>
                  </a:lnTo>
                  <a:close/>
                  <a:moveTo>
                    <a:pt x="7120" y="1"/>
                  </a:moveTo>
                  <a:cubicBezTo>
                    <a:pt x="3989" y="1"/>
                    <a:pt x="2191" y="3537"/>
                    <a:pt x="4001" y="6073"/>
                  </a:cubicBezTo>
                  <a:lnTo>
                    <a:pt x="3274" y="6799"/>
                  </a:lnTo>
                  <a:cubicBezTo>
                    <a:pt x="3249" y="6796"/>
                    <a:pt x="3223" y="6794"/>
                    <a:pt x="3198" y="6794"/>
                  </a:cubicBezTo>
                  <a:cubicBezTo>
                    <a:pt x="3049" y="6794"/>
                    <a:pt x="2912" y="6854"/>
                    <a:pt x="2810" y="6966"/>
                  </a:cubicBezTo>
                  <a:lnTo>
                    <a:pt x="226" y="9549"/>
                  </a:lnTo>
                  <a:cubicBezTo>
                    <a:pt x="0" y="9776"/>
                    <a:pt x="0" y="10145"/>
                    <a:pt x="226" y="10371"/>
                  </a:cubicBezTo>
                  <a:lnTo>
                    <a:pt x="572" y="10716"/>
                  </a:lnTo>
                  <a:cubicBezTo>
                    <a:pt x="679" y="10823"/>
                    <a:pt x="828" y="10877"/>
                    <a:pt x="976" y="10877"/>
                  </a:cubicBezTo>
                  <a:cubicBezTo>
                    <a:pt x="1125" y="10877"/>
                    <a:pt x="1274" y="10823"/>
                    <a:pt x="1381" y="10716"/>
                  </a:cubicBezTo>
                  <a:lnTo>
                    <a:pt x="3655" y="8430"/>
                  </a:lnTo>
                  <a:lnTo>
                    <a:pt x="3977" y="8121"/>
                  </a:lnTo>
                  <a:cubicBezTo>
                    <a:pt x="4096" y="8002"/>
                    <a:pt x="4155" y="7835"/>
                    <a:pt x="4144" y="7656"/>
                  </a:cubicBezTo>
                  <a:lnTo>
                    <a:pt x="4870" y="6930"/>
                  </a:lnTo>
                  <a:cubicBezTo>
                    <a:pt x="5406" y="7323"/>
                    <a:pt x="6037" y="7573"/>
                    <a:pt x="6715" y="7632"/>
                  </a:cubicBezTo>
                  <a:lnTo>
                    <a:pt x="6727" y="7632"/>
                  </a:lnTo>
                  <a:cubicBezTo>
                    <a:pt x="6799" y="7632"/>
                    <a:pt x="6882" y="7573"/>
                    <a:pt x="6894" y="7478"/>
                  </a:cubicBezTo>
                  <a:cubicBezTo>
                    <a:pt x="6906" y="7394"/>
                    <a:pt x="6834" y="7323"/>
                    <a:pt x="6739" y="7299"/>
                  </a:cubicBezTo>
                  <a:cubicBezTo>
                    <a:pt x="6037" y="7228"/>
                    <a:pt x="5406" y="6966"/>
                    <a:pt x="4882" y="6549"/>
                  </a:cubicBezTo>
                  <a:cubicBezTo>
                    <a:pt x="2298" y="4465"/>
                    <a:pt x="3822" y="310"/>
                    <a:pt x="7096" y="310"/>
                  </a:cubicBezTo>
                  <a:cubicBezTo>
                    <a:pt x="8942" y="310"/>
                    <a:pt x="10418" y="1703"/>
                    <a:pt x="10597" y="3465"/>
                  </a:cubicBezTo>
                  <a:cubicBezTo>
                    <a:pt x="10609" y="3549"/>
                    <a:pt x="10692" y="3608"/>
                    <a:pt x="10775" y="3608"/>
                  </a:cubicBezTo>
                  <a:cubicBezTo>
                    <a:pt x="10871" y="3596"/>
                    <a:pt x="10930" y="3525"/>
                    <a:pt x="10930" y="3430"/>
                  </a:cubicBezTo>
                  <a:cubicBezTo>
                    <a:pt x="10728" y="1525"/>
                    <a:pt x="9120" y="1"/>
                    <a:pt x="71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" name="Google Shape;578;gf2ac03fca5_2_67"/>
            <p:cNvSpPr/>
            <p:nvPr/>
          </p:nvSpPr>
          <p:spPr>
            <a:xfrm>
              <a:off x="3658105" y="3389599"/>
              <a:ext cx="208820" cy="199431"/>
            </a:xfrm>
            <a:custGeom>
              <a:rect b="b" l="l" r="r" t="t"/>
              <a:pathLst>
                <a:path extrusionOk="0" h="6266" w="6561">
                  <a:moveTo>
                    <a:pt x="3441" y="336"/>
                  </a:moveTo>
                  <a:cubicBezTo>
                    <a:pt x="4989" y="336"/>
                    <a:pt x="6251" y="1587"/>
                    <a:pt x="6251" y="3146"/>
                  </a:cubicBezTo>
                  <a:cubicBezTo>
                    <a:pt x="6251" y="4694"/>
                    <a:pt x="4989" y="5944"/>
                    <a:pt x="3441" y="5944"/>
                  </a:cubicBezTo>
                  <a:cubicBezTo>
                    <a:pt x="2727" y="5944"/>
                    <a:pt x="1989" y="5682"/>
                    <a:pt x="1441" y="5135"/>
                  </a:cubicBezTo>
                  <a:cubicBezTo>
                    <a:pt x="345" y="4027"/>
                    <a:pt x="345" y="2241"/>
                    <a:pt x="1441" y="1158"/>
                  </a:cubicBezTo>
                  <a:cubicBezTo>
                    <a:pt x="1989" y="598"/>
                    <a:pt x="2703" y="336"/>
                    <a:pt x="3441" y="336"/>
                  </a:cubicBezTo>
                  <a:close/>
                  <a:moveTo>
                    <a:pt x="3428" y="0"/>
                  </a:moveTo>
                  <a:cubicBezTo>
                    <a:pt x="2628" y="0"/>
                    <a:pt x="1828" y="307"/>
                    <a:pt x="1215" y="920"/>
                  </a:cubicBezTo>
                  <a:cubicBezTo>
                    <a:pt x="0" y="2134"/>
                    <a:pt x="0" y="4123"/>
                    <a:pt x="1215" y="5337"/>
                  </a:cubicBezTo>
                  <a:cubicBezTo>
                    <a:pt x="1822" y="5944"/>
                    <a:pt x="2631" y="6266"/>
                    <a:pt x="3429" y="6266"/>
                  </a:cubicBezTo>
                  <a:cubicBezTo>
                    <a:pt x="5144" y="6266"/>
                    <a:pt x="6561" y="4873"/>
                    <a:pt x="6561" y="3134"/>
                  </a:cubicBezTo>
                  <a:cubicBezTo>
                    <a:pt x="6561" y="2301"/>
                    <a:pt x="6227" y="1515"/>
                    <a:pt x="5632" y="920"/>
                  </a:cubicBezTo>
                  <a:cubicBezTo>
                    <a:pt x="5025" y="307"/>
                    <a:pt x="4227" y="0"/>
                    <a:pt x="342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" name="Google Shape;579;gf2ac03fca5_2_67"/>
            <p:cNvSpPr/>
            <p:nvPr/>
          </p:nvSpPr>
          <p:spPr>
            <a:xfrm>
              <a:off x="3720614" y="3426805"/>
              <a:ext cx="95164" cy="116011"/>
            </a:xfrm>
            <a:custGeom>
              <a:rect b="b" l="l" r="r" t="t"/>
              <a:pathLst>
                <a:path extrusionOk="0" h="3645" w="2990">
                  <a:moveTo>
                    <a:pt x="1477" y="334"/>
                  </a:moveTo>
                  <a:cubicBezTo>
                    <a:pt x="1834" y="334"/>
                    <a:pt x="2132" y="632"/>
                    <a:pt x="2132" y="989"/>
                  </a:cubicBezTo>
                  <a:cubicBezTo>
                    <a:pt x="2132" y="1334"/>
                    <a:pt x="1834" y="1632"/>
                    <a:pt x="1477" y="1632"/>
                  </a:cubicBezTo>
                  <a:cubicBezTo>
                    <a:pt x="1120" y="1632"/>
                    <a:pt x="822" y="1334"/>
                    <a:pt x="822" y="989"/>
                  </a:cubicBezTo>
                  <a:cubicBezTo>
                    <a:pt x="822" y="608"/>
                    <a:pt x="1120" y="334"/>
                    <a:pt x="1477" y="334"/>
                  </a:cubicBezTo>
                  <a:close/>
                  <a:moveTo>
                    <a:pt x="1906" y="1953"/>
                  </a:moveTo>
                  <a:cubicBezTo>
                    <a:pt x="2287" y="1953"/>
                    <a:pt x="2620" y="2263"/>
                    <a:pt x="2620" y="2668"/>
                  </a:cubicBezTo>
                  <a:lnTo>
                    <a:pt x="2620" y="3335"/>
                  </a:lnTo>
                  <a:lnTo>
                    <a:pt x="2275" y="3335"/>
                  </a:lnTo>
                  <a:lnTo>
                    <a:pt x="2275" y="2632"/>
                  </a:lnTo>
                  <a:cubicBezTo>
                    <a:pt x="2275" y="2549"/>
                    <a:pt x="2203" y="2477"/>
                    <a:pt x="2108" y="2477"/>
                  </a:cubicBezTo>
                  <a:cubicBezTo>
                    <a:pt x="2025" y="2477"/>
                    <a:pt x="1953" y="2549"/>
                    <a:pt x="1953" y="2632"/>
                  </a:cubicBezTo>
                  <a:lnTo>
                    <a:pt x="1953" y="3335"/>
                  </a:lnTo>
                  <a:lnTo>
                    <a:pt x="953" y="3335"/>
                  </a:lnTo>
                  <a:lnTo>
                    <a:pt x="953" y="2632"/>
                  </a:lnTo>
                  <a:cubicBezTo>
                    <a:pt x="953" y="2549"/>
                    <a:pt x="882" y="2477"/>
                    <a:pt x="787" y="2477"/>
                  </a:cubicBezTo>
                  <a:cubicBezTo>
                    <a:pt x="691" y="2477"/>
                    <a:pt x="620" y="2549"/>
                    <a:pt x="620" y="2632"/>
                  </a:cubicBezTo>
                  <a:lnTo>
                    <a:pt x="620" y="3335"/>
                  </a:lnTo>
                  <a:lnTo>
                    <a:pt x="263" y="3335"/>
                  </a:lnTo>
                  <a:lnTo>
                    <a:pt x="263" y="2668"/>
                  </a:lnTo>
                  <a:cubicBezTo>
                    <a:pt x="263" y="2275"/>
                    <a:pt x="584" y="1953"/>
                    <a:pt x="977" y="1953"/>
                  </a:cubicBezTo>
                  <a:close/>
                  <a:moveTo>
                    <a:pt x="1477" y="1"/>
                  </a:moveTo>
                  <a:cubicBezTo>
                    <a:pt x="941" y="1"/>
                    <a:pt x="501" y="429"/>
                    <a:pt x="501" y="965"/>
                  </a:cubicBezTo>
                  <a:cubicBezTo>
                    <a:pt x="501" y="1239"/>
                    <a:pt x="608" y="1477"/>
                    <a:pt x="787" y="1656"/>
                  </a:cubicBezTo>
                  <a:cubicBezTo>
                    <a:pt x="322" y="1763"/>
                    <a:pt x="1" y="2180"/>
                    <a:pt x="1" y="2656"/>
                  </a:cubicBezTo>
                  <a:lnTo>
                    <a:pt x="1" y="3335"/>
                  </a:lnTo>
                  <a:cubicBezTo>
                    <a:pt x="1" y="3501"/>
                    <a:pt x="132" y="3644"/>
                    <a:pt x="310" y="3644"/>
                  </a:cubicBezTo>
                  <a:lnTo>
                    <a:pt x="2680" y="3644"/>
                  </a:lnTo>
                  <a:cubicBezTo>
                    <a:pt x="2846" y="3644"/>
                    <a:pt x="2989" y="3513"/>
                    <a:pt x="2989" y="3335"/>
                  </a:cubicBezTo>
                  <a:lnTo>
                    <a:pt x="2989" y="2656"/>
                  </a:lnTo>
                  <a:cubicBezTo>
                    <a:pt x="2965" y="2180"/>
                    <a:pt x="2620" y="1763"/>
                    <a:pt x="2156" y="1656"/>
                  </a:cubicBezTo>
                  <a:cubicBezTo>
                    <a:pt x="2334" y="1477"/>
                    <a:pt x="2442" y="1239"/>
                    <a:pt x="2442" y="965"/>
                  </a:cubicBezTo>
                  <a:cubicBezTo>
                    <a:pt x="2442" y="429"/>
                    <a:pt x="2013" y="1"/>
                    <a:pt x="14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" name="Google Shape;580;gf2ac03fca5_2_67"/>
            <p:cNvSpPr/>
            <p:nvPr/>
          </p:nvSpPr>
          <p:spPr>
            <a:xfrm>
              <a:off x="3773671" y="3496030"/>
              <a:ext cx="115597" cy="114993"/>
            </a:xfrm>
            <a:custGeom>
              <a:rect b="b" l="l" r="r" t="t"/>
              <a:pathLst>
                <a:path extrusionOk="0" h="3613" w="3632">
                  <a:moveTo>
                    <a:pt x="3433" y="0"/>
                  </a:moveTo>
                  <a:cubicBezTo>
                    <a:pt x="3361" y="0"/>
                    <a:pt x="3297" y="65"/>
                    <a:pt x="3287" y="148"/>
                  </a:cubicBezTo>
                  <a:cubicBezTo>
                    <a:pt x="3120" y="1803"/>
                    <a:pt x="1810" y="3112"/>
                    <a:pt x="143" y="3291"/>
                  </a:cubicBezTo>
                  <a:cubicBezTo>
                    <a:pt x="60" y="3303"/>
                    <a:pt x="1" y="3374"/>
                    <a:pt x="1" y="3469"/>
                  </a:cubicBezTo>
                  <a:cubicBezTo>
                    <a:pt x="13" y="3553"/>
                    <a:pt x="72" y="3612"/>
                    <a:pt x="167" y="3612"/>
                  </a:cubicBezTo>
                  <a:lnTo>
                    <a:pt x="179" y="3612"/>
                  </a:lnTo>
                  <a:cubicBezTo>
                    <a:pt x="1989" y="3422"/>
                    <a:pt x="3442" y="1993"/>
                    <a:pt x="3620" y="183"/>
                  </a:cubicBezTo>
                  <a:cubicBezTo>
                    <a:pt x="3632" y="88"/>
                    <a:pt x="3561" y="17"/>
                    <a:pt x="3465" y="5"/>
                  </a:cubicBezTo>
                  <a:cubicBezTo>
                    <a:pt x="3454" y="2"/>
                    <a:pt x="3443" y="0"/>
                    <a:pt x="34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81" name="Google Shape;581;gf2ac03fca5_2_67"/>
          <p:cNvGrpSpPr/>
          <p:nvPr/>
        </p:nvGrpSpPr>
        <p:grpSpPr>
          <a:xfrm>
            <a:off x="5182770" y="3589535"/>
            <a:ext cx="577210" cy="580282"/>
            <a:chOff x="3095745" y="3805393"/>
            <a:chExt cx="352840" cy="354717"/>
          </a:xfrm>
        </p:grpSpPr>
        <p:sp>
          <p:nvSpPr>
            <p:cNvPr id="582" name="Google Shape;582;gf2ac03fca5_2_67"/>
            <p:cNvSpPr/>
            <p:nvPr/>
          </p:nvSpPr>
          <p:spPr>
            <a:xfrm>
              <a:off x="3095745" y="3805393"/>
              <a:ext cx="272093" cy="271711"/>
            </a:xfrm>
            <a:custGeom>
              <a:rect b="b" l="l" r="r" t="t"/>
              <a:pathLst>
                <a:path extrusionOk="0" h="8537" w="8549">
                  <a:moveTo>
                    <a:pt x="4025" y="0"/>
                  </a:moveTo>
                  <a:cubicBezTo>
                    <a:pt x="3763" y="0"/>
                    <a:pt x="3525" y="179"/>
                    <a:pt x="3489" y="441"/>
                  </a:cubicBezTo>
                  <a:lnTo>
                    <a:pt x="3322" y="1262"/>
                  </a:lnTo>
                  <a:cubicBezTo>
                    <a:pt x="3155" y="1322"/>
                    <a:pt x="2977" y="1381"/>
                    <a:pt x="2834" y="1465"/>
                  </a:cubicBezTo>
                  <a:lnTo>
                    <a:pt x="2132" y="1012"/>
                  </a:lnTo>
                  <a:cubicBezTo>
                    <a:pt x="2036" y="947"/>
                    <a:pt x="1929" y="915"/>
                    <a:pt x="1825" y="915"/>
                  </a:cubicBezTo>
                  <a:cubicBezTo>
                    <a:pt x="1683" y="915"/>
                    <a:pt x="1544" y="974"/>
                    <a:pt x="1441" y="1084"/>
                  </a:cubicBezTo>
                  <a:lnTo>
                    <a:pt x="1084" y="1441"/>
                  </a:lnTo>
                  <a:cubicBezTo>
                    <a:pt x="905" y="1619"/>
                    <a:pt x="881" y="1917"/>
                    <a:pt x="1012" y="2119"/>
                  </a:cubicBezTo>
                  <a:lnTo>
                    <a:pt x="1477" y="2822"/>
                  </a:lnTo>
                  <a:cubicBezTo>
                    <a:pt x="1381" y="2989"/>
                    <a:pt x="1322" y="3155"/>
                    <a:pt x="1262" y="3310"/>
                  </a:cubicBezTo>
                  <a:lnTo>
                    <a:pt x="453" y="3477"/>
                  </a:lnTo>
                  <a:cubicBezTo>
                    <a:pt x="191" y="3524"/>
                    <a:pt x="0" y="3763"/>
                    <a:pt x="0" y="4013"/>
                  </a:cubicBezTo>
                  <a:lnTo>
                    <a:pt x="0" y="4525"/>
                  </a:lnTo>
                  <a:cubicBezTo>
                    <a:pt x="0" y="4775"/>
                    <a:pt x="179" y="5013"/>
                    <a:pt x="453" y="5060"/>
                  </a:cubicBezTo>
                  <a:lnTo>
                    <a:pt x="1262" y="5215"/>
                  </a:lnTo>
                  <a:cubicBezTo>
                    <a:pt x="1322" y="5382"/>
                    <a:pt x="1381" y="5560"/>
                    <a:pt x="1477" y="5715"/>
                  </a:cubicBezTo>
                  <a:lnTo>
                    <a:pt x="1012" y="6406"/>
                  </a:lnTo>
                  <a:cubicBezTo>
                    <a:pt x="869" y="6632"/>
                    <a:pt x="893" y="6918"/>
                    <a:pt x="1084" y="7096"/>
                  </a:cubicBezTo>
                  <a:lnTo>
                    <a:pt x="1441" y="7453"/>
                  </a:lnTo>
                  <a:cubicBezTo>
                    <a:pt x="1544" y="7557"/>
                    <a:pt x="1687" y="7608"/>
                    <a:pt x="1830" y="7608"/>
                  </a:cubicBezTo>
                  <a:cubicBezTo>
                    <a:pt x="1935" y="7608"/>
                    <a:pt x="2041" y="7580"/>
                    <a:pt x="2132" y="7525"/>
                  </a:cubicBezTo>
                  <a:lnTo>
                    <a:pt x="2834" y="7061"/>
                  </a:lnTo>
                  <a:cubicBezTo>
                    <a:pt x="2989" y="7156"/>
                    <a:pt x="3155" y="7215"/>
                    <a:pt x="3322" y="7275"/>
                  </a:cubicBezTo>
                  <a:lnTo>
                    <a:pt x="3489" y="8096"/>
                  </a:lnTo>
                  <a:cubicBezTo>
                    <a:pt x="3525" y="8346"/>
                    <a:pt x="3763" y="8537"/>
                    <a:pt x="4025" y="8537"/>
                  </a:cubicBezTo>
                  <a:lnTo>
                    <a:pt x="4525" y="8537"/>
                  </a:lnTo>
                  <a:cubicBezTo>
                    <a:pt x="4775" y="8537"/>
                    <a:pt x="5013" y="8358"/>
                    <a:pt x="5060" y="8096"/>
                  </a:cubicBezTo>
                  <a:lnTo>
                    <a:pt x="5227" y="7275"/>
                  </a:lnTo>
                  <a:cubicBezTo>
                    <a:pt x="5358" y="7227"/>
                    <a:pt x="5489" y="7180"/>
                    <a:pt x="5632" y="7120"/>
                  </a:cubicBezTo>
                  <a:cubicBezTo>
                    <a:pt x="5692" y="7084"/>
                    <a:pt x="5727" y="6977"/>
                    <a:pt x="5692" y="6894"/>
                  </a:cubicBezTo>
                  <a:cubicBezTo>
                    <a:pt x="5655" y="6821"/>
                    <a:pt x="5584" y="6790"/>
                    <a:pt x="5515" y="6790"/>
                  </a:cubicBezTo>
                  <a:cubicBezTo>
                    <a:pt x="5494" y="6790"/>
                    <a:pt x="5473" y="6793"/>
                    <a:pt x="5453" y="6799"/>
                  </a:cubicBezTo>
                  <a:cubicBezTo>
                    <a:pt x="5299" y="6870"/>
                    <a:pt x="5156" y="6918"/>
                    <a:pt x="5001" y="6965"/>
                  </a:cubicBezTo>
                  <a:cubicBezTo>
                    <a:pt x="4941" y="6977"/>
                    <a:pt x="4882" y="7037"/>
                    <a:pt x="4882" y="7096"/>
                  </a:cubicBezTo>
                  <a:lnTo>
                    <a:pt x="4703" y="8025"/>
                  </a:lnTo>
                  <a:cubicBezTo>
                    <a:pt x="4691" y="8108"/>
                    <a:pt x="4596" y="8180"/>
                    <a:pt x="4513" y="8180"/>
                  </a:cubicBezTo>
                  <a:lnTo>
                    <a:pt x="4001" y="8180"/>
                  </a:lnTo>
                  <a:cubicBezTo>
                    <a:pt x="3917" y="8180"/>
                    <a:pt x="3822" y="8120"/>
                    <a:pt x="3810" y="8025"/>
                  </a:cubicBezTo>
                  <a:lnTo>
                    <a:pt x="3632" y="7096"/>
                  </a:lnTo>
                  <a:cubicBezTo>
                    <a:pt x="3620" y="7037"/>
                    <a:pt x="3572" y="6977"/>
                    <a:pt x="3513" y="6965"/>
                  </a:cubicBezTo>
                  <a:cubicBezTo>
                    <a:pt x="3310" y="6906"/>
                    <a:pt x="3096" y="6811"/>
                    <a:pt x="2905" y="6703"/>
                  </a:cubicBezTo>
                  <a:cubicBezTo>
                    <a:pt x="2876" y="6691"/>
                    <a:pt x="2843" y="6686"/>
                    <a:pt x="2812" y="6686"/>
                  </a:cubicBezTo>
                  <a:cubicBezTo>
                    <a:pt x="2780" y="6686"/>
                    <a:pt x="2751" y="6691"/>
                    <a:pt x="2727" y="6703"/>
                  </a:cubicBezTo>
                  <a:lnTo>
                    <a:pt x="1941" y="7227"/>
                  </a:lnTo>
                  <a:cubicBezTo>
                    <a:pt x="1904" y="7249"/>
                    <a:pt x="1864" y="7260"/>
                    <a:pt x="1824" y="7260"/>
                  </a:cubicBezTo>
                  <a:cubicBezTo>
                    <a:pt x="1774" y="7260"/>
                    <a:pt x="1725" y="7243"/>
                    <a:pt x="1679" y="7203"/>
                  </a:cubicBezTo>
                  <a:lnTo>
                    <a:pt x="1322" y="6846"/>
                  </a:lnTo>
                  <a:cubicBezTo>
                    <a:pt x="1262" y="6787"/>
                    <a:pt x="1250" y="6680"/>
                    <a:pt x="1298" y="6584"/>
                  </a:cubicBezTo>
                  <a:lnTo>
                    <a:pt x="1822" y="5799"/>
                  </a:lnTo>
                  <a:cubicBezTo>
                    <a:pt x="1846" y="5739"/>
                    <a:pt x="1858" y="5679"/>
                    <a:pt x="1822" y="5620"/>
                  </a:cubicBezTo>
                  <a:cubicBezTo>
                    <a:pt x="1715" y="5429"/>
                    <a:pt x="1620" y="5215"/>
                    <a:pt x="1560" y="5013"/>
                  </a:cubicBezTo>
                  <a:cubicBezTo>
                    <a:pt x="1548" y="4953"/>
                    <a:pt x="1489" y="4894"/>
                    <a:pt x="1429" y="4894"/>
                  </a:cubicBezTo>
                  <a:lnTo>
                    <a:pt x="512" y="4715"/>
                  </a:lnTo>
                  <a:cubicBezTo>
                    <a:pt x="417" y="4703"/>
                    <a:pt x="346" y="4608"/>
                    <a:pt x="346" y="4525"/>
                  </a:cubicBezTo>
                  <a:lnTo>
                    <a:pt x="346" y="4013"/>
                  </a:lnTo>
                  <a:cubicBezTo>
                    <a:pt x="346" y="3929"/>
                    <a:pt x="405" y="3834"/>
                    <a:pt x="512" y="3822"/>
                  </a:cubicBezTo>
                  <a:lnTo>
                    <a:pt x="1429" y="3643"/>
                  </a:lnTo>
                  <a:cubicBezTo>
                    <a:pt x="1489" y="3632"/>
                    <a:pt x="1548" y="3584"/>
                    <a:pt x="1560" y="3524"/>
                  </a:cubicBezTo>
                  <a:cubicBezTo>
                    <a:pt x="1620" y="3322"/>
                    <a:pt x="1715" y="3108"/>
                    <a:pt x="1822" y="2917"/>
                  </a:cubicBezTo>
                  <a:cubicBezTo>
                    <a:pt x="1846" y="2858"/>
                    <a:pt x="1846" y="2786"/>
                    <a:pt x="1822" y="2739"/>
                  </a:cubicBezTo>
                  <a:lnTo>
                    <a:pt x="1298" y="1941"/>
                  </a:lnTo>
                  <a:cubicBezTo>
                    <a:pt x="1250" y="1869"/>
                    <a:pt x="1250" y="1762"/>
                    <a:pt x="1322" y="1691"/>
                  </a:cubicBezTo>
                  <a:lnTo>
                    <a:pt x="1679" y="1334"/>
                  </a:lnTo>
                  <a:cubicBezTo>
                    <a:pt x="1714" y="1299"/>
                    <a:pt x="1765" y="1280"/>
                    <a:pt x="1820" y="1280"/>
                  </a:cubicBezTo>
                  <a:cubicBezTo>
                    <a:pt x="1859" y="1280"/>
                    <a:pt x="1901" y="1290"/>
                    <a:pt x="1941" y="1310"/>
                  </a:cubicBezTo>
                  <a:lnTo>
                    <a:pt x="2727" y="1822"/>
                  </a:lnTo>
                  <a:cubicBezTo>
                    <a:pt x="2759" y="1841"/>
                    <a:pt x="2791" y="1853"/>
                    <a:pt x="2822" y="1853"/>
                  </a:cubicBezTo>
                  <a:cubicBezTo>
                    <a:pt x="2850" y="1853"/>
                    <a:pt x="2878" y="1844"/>
                    <a:pt x="2905" y="1822"/>
                  </a:cubicBezTo>
                  <a:cubicBezTo>
                    <a:pt x="3096" y="1727"/>
                    <a:pt x="3310" y="1631"/>
                    <a:pt x="3513" y="1572"/>
                  </a:cubicBezTo>
                  <a:cubicBezTo>
                    <a:pt x="3572" y="1560"/>
                    <a:pt x="3632" y="1500"/>
                    <a:pt x="3632" y="1441"/>
                  </a:cubicBezTo>
                  <a:lnTo>
                    <a:pt x="3810" y="512"/>
                  </a:lnTo>
                  <a:cubicBezTo>
                    <a:pt x="3822" y="429"/>
                    <a:pt x="3917" y="357"/>
                    <a:pt x="4001" y="357"/>
                  </a:cubicBezTo>
                  <a:lnTo>
                    <a:pt x="4513" y="357"/>
                  </a:lnTo>
                  <a:cubicBezTo>
                    <a:pt x="4596" y="357"/>
                    <a:pt x="4691" y="417"/>
                    <a:pt x="4703" y="512"/>
                  </a:cubicBezTo>
                  <a:lnTo>
                    <a:pt x="4882" y="1441"/>
                  </a:lnTo>
                  <a:cubicBezTo>
                    <a:pt x="4894" y="1500"/>
                    <a:pt x="4941" y="1560"/>
                    <a:pt x="5001" y="1572"/>
                  </a:cubicBezTo>
                  <a:cubicBezTo>
                    <a:pt x="5215" y="1631"/>
                    <a:pt x="5418" y="1727"/>
                    <a:pt x="5608" y="1822"/>
                  </a:cubicBezTo>
                  <a:cubicBezTo>
                    <a:pt x="5638" y="1840"/>
                    <a:pt x="5674" y="1849"/>
                    <a:pt x="5706" y="1849"/>
                  </a:cubicBezTo>
                  <a:cubicBezTo>
                    <a:pt x="5739" y="1849"/>
                    <a:pt x="5769" y="1840"/>
                    <a:pt x="5787" y="1822"/>
                  </a:cubicBezTo>
                  <a:lnTo>
                    <a:pt x="6584" y="1310"/>
                  </a:lnTo>
                  <a:cubicBezTo>
                    <a:pt x="6617" y="1288"/>
                    <a:pt x="6656" y="1277"/>
                    <a:pt x="6696" y="1277"/>
                  </a:cubicBezTo>
                  <a:cubicBezTo>
                    <a:pt x="6745" y="1277"/>
                    <a:pt x="6795" y="1294"/>
                    <a:pt x="6835" y="1334"/>
                  </a:cubicBezTo>
                  <a:lnTo>
                    <a:pt x="7192" y="1691"/>
                  </a:lnTo>
                  <a:cubicBezTo>
                    <a:pt x="7251" y="1750"/>
                    <a:pt x="7263" y="1858"/>
                    <a:pt x="7216" y="1941"/>
                  </a:cubicBezTo>
                  <a:lnTo>
                    <a:pt x="6704" y="2739"/>
                  </a:lnTo>
                  <a:cubicBezTo>
                    <a:pt x="6668" y="2798"/>
                    <a:pt x="6656" y="2858"/>
                    <a:pt x="6704" y="2917"/>
                  </a:cubicBezTo>
                  <a:cubicBezTo>
                    <a:pt x="6799" y="3108"/>
                    <a:pt x="6894" y="3322"/>
                    <a:pt x="6954" y="3524"/>
                  </a:cubicBezTo>
                  <a:cubicBezTo>
                    <a:pt x="6965" y="3584"/>
                    <a:pt x="7025" y="3643"/>
                    <a:pt x="7085" y="3643"/>
                  </a:cubicBezTo>
                  <a:lnTo>
                    <a:pt x="8013" y="3822"/>
                  </a:lnTo>
                  <a:cubicBezTo>
                    <a:pt x="8097" y="3834"/>
                    <a:pt x="8168" y="3929"/>
                    <a:pt x="8168" y="4013"/>
                  </a:cubicBezTo>
                  <a:lnTo>
                    <a:pt x="8168" y="4525"/>
                  </a:lnTo>
                  <a:cubicBezTo>
                    <a:pt x="8168" y="4608"/>
                    <a:pt x="8108" y="4703"/>
                    <a:pt x="8013" y="4715"/>
                  </a:cubicBezTo>
                  <a:lnTo>
                    <a:pt x="7085" y="4894"/>
                  </a:lnTo>
                  <a:cubicBezTo>
                    <a:pt x="7025" y="4906"/>
                    <a:pt x="6965" y="4953"/>
                    <a:pt x="6954" y="5013"/>
                  </a:cubicBezTo>
                  <a:cubicBezTo>
                    <a:pt x="6906" y="5156"/>
                    <a:pt x="6846" y="5322"/>
                    <a:pt x="6787" y="5477"/>
                  </a:cubicBezTo>
                  <a:cubicBezTo>
                    <a:pt x="6739" y="5560"/>
                    <a:pt x="6787" y="5668"/>
                    <a:pt x="6882" y="5715"/>
                  </a:cubicBezTo>
                  <a:cubicBezTo>
                    <a:pt x="6903" y="5724"/>
                    <a:pt x="6926" y="5729"/>
                    <a:pt x="6949" y="5729"/>
                  </a:cubicBezTo>
                  <a:cubicBezTo>
                    <a:pt x="7016" y="5729"/>
                    <a:pt x="7085" y="5691"/>
                    <a:pt x="7120" y="5620"/>
                  </a:cubicBezTo>
                  <a:cubicBezTo>
                    <a:pt x="7180" y="5489"/>
                    <a:pt x="7239" y="5358"/>
                    <a:pt x="7275" y="5215"/>
                  </a:cubicBezTo>
                  <a:lnTo>
                    <a:pt x="8097" y="5060"/>
                  </a:lnTo>
                  <a:cubicBezTo>
                    <a:pt x="8347" y="5013"/>
                    <a:pt x="8549" y="4775"/>
                    <a:pt x="8549" y="4525"/>
                  </a:cubicBezTo>
                  <a:lnTo>
                    <a:pt x="8549" y="4013"/>
                  </a:lnTo>
                  <a:cubicBezTo>
                    <a:pt x="8549" y="3763"/>
                    <a:pt x="8370" y="3524"/>
                    <a:pt x="8097" y="3477"/>
                  </a:cubicBezTo>
                  <a:lnTo>
                    <a:pt x="7275" y="3310"/>
                  </a:lnTo>
                  <a:cubicBezTo>
                    <a:pt x="7216" y="3155"/>
                    <a:pt x="7156" y="2977"/>
                    <a:pt x="7073" y="2822"/>
                  </a:cubicBezTo>
                  <a:lnTo>
                    <a:pt x="7537" y="2119"/>
                  </a:lnTo>
                  <a:cubicBezTo>
                    <a:pt x="7680" y="1905"/>
                    <a:pt x="7656" y="1619"/>
                    <a:pt x="7454" y="1441"/>
                  </a:cubicBezTo>
                  <a:lnTo>
                    <a:pt x="7096" y="1084"/>
                  </a:lnTo>
                  <a:cubicBezTo>
                    <a:pt x="6992" y="980"/>
                    <a:pt x="6848" y="924"/>
                    <a:pt x="6705" y="924"/>
                  </a:cubicBezTo>
                  <a:cubicBezTo>
                    <a:pt x="6603" y="924"/>
                    <a:pt x="6502" y="953"/>
                    <a:pt x="6418" y="1012"/>
                  </a:cubicBezTo>
                  <a:lnTo>
                    <a:pt x="5715" y="1465"/>
                  </a:lnTo>
                  <a:cubicBezTo>
                    <a:pt x="5549" y="1381"/>
                    <a:pt x="5394" y="1322"/>
                    <a:pt x="5227" y="1262"/>
                  </a:cubicBezTo>
                  <a:lnTo>
                    <a:pt x="5060" y="441"/>
                  </a:lnTo>
                  <a:cubicBezTo>
                    <a:pt x="5013" y="191"/>
                    <a:pt x="4775" y="0"/>
                    <a:pt x="45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" name="Google Shape;583;gf2ac03fca5_2_67"/>
            <p:cNvSpPr/>
            <p:nvPr/>
          </p:nvSpPr>
          <p:spPr>
            <a:xfrm>
              <a:off x="3184798" y="3878883"/>
              <a:ext cx="109550" cy="94018"/>
            </a:xfrm>
            <a:custGeom>
              <a:rect b="b" l="l" r="r" t="t"/>
              <a:pathLst>
                <a:path extrusionOk="0" h="2954" w="3442">
                  <a:moveTo>
                    <a:pt x="1465" y="1"/>
                  </a:moveTo>
                  <a:cubicBezTo>
                    <a:pt x="941" y="1"/>
                    <a:pt x="453" y="191"/>
                    <a:pt x="72" y="561"/>
                  </a:cubicBezTo>
                  <a:cubicBezTo>
                    <a:pt x="0" y="632"/>
                    <a:pt x="0" y="739"/>
                    <a:pt x="72" y="811"/>
                  </a:cubicBezTo>
                  <a:cubicBezTo>
                    <a:pt x="113" y="852"/>
                    <a:pt x="158" y="873"/>
                    <a:pt x="203" y="873"/>
                  </a:cubicBezTo>
                  <a:cubicBezTo>
                    <a:pt x="247" y="873"/>
                    <a:pt x="292" y="852"/>
                    <a:pt x="334" y="811"/>
                  </a:cubicBezTo>
                  <a:cubicBezTo>
                    <a:pt x="631" y="513"/>
                    <a:pt x="1024" y="358"/>
                    <a:pt x="1465" y="358"/>
                  </a:cubicBezTo>
                  <a:cubicBezTo>
                    <a:pt x="2358" y="358"/>
                    <a:pt x="3084" y="1084"/>
                    <a:pt x="3084" y="1977"/>
                  </a:cubicBezTo>
                  <a:cubicBezTo>
                    <a:pt x="3084" y="2227"/>
                    <a:pt x="3024" y="2477"/>
                    <a:pt x="2905" y="2716"/>
                  </a:cubicBezTo>
                  <a:cubicBezTo>
                    <a:pt x="2846" y="2799"/>
                    <a:pt x="2894" y="2894"/>
                    <a:pt x="2977" y="2942"/>
                  </a:cubicBezTo>
                  <a:cubicBezTo>
                    <a:pt x="3013" y="2954"/>
                    <a:pt x="3036" y="2954"/>
                    <a:pt x="3048" y="2954"/>
                  </a:cubicBezTo>
                  <a:cubicBezTo>
                    <a:pt x="3108" y="2954"/>
                    <a:pt x="3167" y="2930"/>
                    <a:pt x="3215" y="2870"/>
                  </a:cubicBezTo>
                  <a:cubicBezTo>
                    <a:pt x="3370" y="2585"/>
                    <a:pt x="3441" y="2287"/>
                    <a:pt x="3441" y="1977"/>
                  </a:cubicBezTo>
                  <a:cubicBezTo>
                    <a:pt x="3441" y="894"/>
                    <a:pt x="2560" y="1"/>
                    <a:pt x="14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" name="Google Shape;584;gf2ac03fca5_2_67"/>
            <p:cNvSpPr/>
            <p:nvPr/>
          </p:nvSpPr>
          <p:spPr>
            <a:xfrm>
              <a:off x="3168120" y="3917331"/>
              <a:ext cx="102707" cy="87016"/>
            </a:xfrm>
            <a:custGeom>
              <a:rect b="b" l="l" r="r" t="t"/>
              <a:pathLst>
                <a:path extrusionOk="0" h="2734" w="3227">
                  <a:moveTo>
                    <a:pt x="277" y="0"/>
                  </a:moveTo>
                  <a:cubicBezTo>
                    <a:pt x="203" y="0"/>
                    <a:pt x="136" y="38"/>
                    <a:pt x="108" y="115"/>
                  </a:cubicBezTo>
                  <a:cubicBezTo>
                    <a:pt x="36" y="317"/>
                    <a:pt x="0" y="531"/>
                    <a:pt x="0" y="758"/>
                  </a:cubicBezTo>
                  <a:cubicBezTo>
                    <a:pt x="0" y="1841"/>
                    <a:pt x="881" y="2734"/>
                    <a:pt x="1977" y="2734"/>
                  </a:cubicBezTo>
                  <a:cubicBezTo>
                    <a:pt x="2394" y="2734"/>
                    <a:pt x="2798" y="2603"/>
                    <a:pt x="3144" y="2365"/>
                  </a:cubicBezTo>
                  <a:cubicBezTo>
                    <a:pt x="3215" y="2305"/>
                    <a:pt x="3227" y="2198"/>
                    <a:pt x="3191" y="2127"/>
                  </a:cubicBezTo>
                  <a:cubicBezTo>
                    <a:pt x="3162" y="2075"/>
                    <a:pt x="3106" y="2051"/>
                    <a:pt x="3050" y="2051"/>
                  </a:cubicBezTo>
                  <a:cubicBezTo>
                    <a:pt x="3015" y="2051"/>
                    <a:pt x="2981" y="2061"/>
                    <a:pt x="2953" y="2079"/>
                  </a:cubicBezTo>
                  <a:cubicBezTo>
                    <a:pt x="2667" y="2282"/>
                    <a:pt x="2334" y="2389"/>
                    <a:pt x="2001" y="2389"/>
                  </a:cubicBezTo>
                  <a:cubicBezTo>
                    <a:pt x="1108" y="2389"/>
                    <a:pt x="370" y="1662"/>
                    <a:pt x="370" y="769"/>
                  </a:cubicBezTo>
                  <a:cubicBezTo>
                    <a:pt x="370" y="591"/>
                    <a:pt x="405" y="412"/>
                    <a:pt x="465" y="246"/>
                  </a:cubicBezTo>
                  <a:cubicBezTo>
                    <a:pt x="465" y="138"/>
                    <a:pt x="417" y="43"/>
                    <a:pt x="334" y="7"/>
                  </a:cubicBezTo>
                  <a:cubicBezTo>
                    <a:pt x="315" y="3"/>
                    <a:pt x="296" y="0"/>
                    <a:pt x="2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" name="Google Shape;585;gf2ac03fca5_2_67"/>
            <p:cNvSpPr/>
            <p:nvPr/>
          </p:nvSpPr>
          <p:spPr>
            <a:xfrm>
              <a:off x="3264749" y="3976275"/>
              <a:ext cx="183836" cy="183836"/>
            </a:xfrm>
            <a:custGeom>
              <a:rect b="b" l="l" r="r" t="t"/>
              <a:pathLst>
                <a:path extrusionOk="0" h="5776" w="5776">
                  <a:moveTo>
                    <a:pt x="2739" y="1"/>
                  </a:moveTo>
                  <a:cubicBezTo>
                    <a:pt x="2548" y="1"/>
                    <a:pt x="2370" y="156"/>
                    <a:pt x="2322" y="346"/>
                  </a:cubicBezTo>
                  <a:lnTo>
                    <a:pt x="2215" y="846"/>
                  </a:lnTo>
                  <a:cubicBezTo>
                    <a:pt x="2132" y="882"/>
                    <a:pt x="2036" y="930"/>
                    <a:pt x="1953" y="953"/>
                  </a:cubicBezTo>
                  <a:lnTo>
                    <a:pt x="1525" y="668"/>
                  </a:lnTo>
                  <a:cubicBezTo>
                    <a:pt x="1454" y="627"/>
                    <a:pt x="1372" y="606"/>
                    <a:pt x="1291" y="606"/>
                  </a:cubicBezTo>
                  <a:cubicBezTo>
                    <a:pt x="1181" y="606"/>
                    <a:pt x="1071" y="645"/>
                    <a:pt x="989" y="727"/>
                  </a:cubicBezTo>
                  <a:lnTo>
                    <a:pt x="751" y="965"/>
                  </a:lnTo>
                  <a:cubicBezTo>
                    <a:pt x="620" y="1108"/>
                    <a:pt x="584" y="1322"/>
                    <a:pt x="691" y="1501"/>
                  </a:cubicBezTo>
                  <a:lnTo>
                    <a:pt x="977" y="1942"/>
                  </a:lnTo>
                  <a:cubicBezTo>
                    <a:pt x="917" y="2061"/>
                    <a:pt x="870" y="2180"/>
                    <a:pt x="822" y="2311"/>
                  </a:cubicBezTo>
                  <a:cubicBezTo>
                    <a:pt x="786" y="2394"/>
                    <a:pt x="858" y="2501"/>
                    <a:pt x="941" y="2537"/>
                  </a:cubicBezTo>
                  <a:cubicBezTo>
                    <a:pt x="954" y="2541"/>
                    <a:pt x="967" y="2542"/>
                    <a:pt x="980" y="2542"/>
                  </a:cubicBezTo>
                  <a:cubicBezTo>
                    <a:pt x="1055" y="2542"/>
                    <a:pt x="1137" y="2489"/>
                    <a:pt x="1167" y="2418"/>
                  </a:cubicBezTo>
                  <a:cubicBezTo>
                    <a:pt x="1203" y="2275"/>
                    <a:pt x="1251" y="2144"/>
                    <a:pt x="1322" y="2025"/>
                  </a:cubicBezTo>
                  <a:cubicBezTo>
                    <a:pt x="1358" y="1965"/>
                    <a:pt x="1358" y="1894"/>
                    <a:pt x="1322" y="1846"/>
                  </a:cubicBezTo>
                  <a:lnTo>
                    <a:pt x="989" y="1322"/>
                  </a:lnTo>
                  <a:cubicBezTo>
                    <a:pt x="977" y="1299"/>
                    <a:pt x="977" y="1263"/>
                    <a:pt x="1001" y="1239"/>
                  </a:cubicBezTo>
                  <a:lnTo>
                    <a:pt x="1239" y="1001"/>
                  </a:lnTo>
                  <a:cubicBezTo>
                    <a:pt x="1258" y="981"/>
                    <a:pt x="1274" y="973"/>
                    <a:pt x="1291" y="973"/>
                  </a:cubicBezTo>
                  <a:cubicBezTo>
                    <a:pt x="1304" y="973"/>
                    <a:pt x="1318" y="978"/>
                    <a:pt x="1334" y="989"/>
                  </a:cubicBezTo>
                  <a:lnTo>
                    <a:pt x="1846" y="1322"/>
                  </a:lnTo>
                  <a:cubicBezTo>
                    <a:pt x="1878" y="1342"/>
                    <a:pt x="1910" y="1354"/>
                    <a:pt x="1942" y="1354"/>
                  </a:cubicBezTo>
                  <a:cubicBezTo>
                    <a:pt x="1969" y="1354"/>
                    <a:pt x="1997" y="1345"/>
                    <a:pt x="2025" y="1322"/>
                  </a:cubicBezTo>
                  <a:cubicBezTo>
                    <a:pt x="2144" y="1251"/>
                    <a:pt x="2287" y="1203"/>
                    <a:pt x="2417" y="1156"/>
                  </a:cubicBezTo>
                  <a:cubicBezTo>
                    <a:pt x="2477" y="1144"/>
                    <a:pt x="2537" y="1084"/>
                    <a:pt x="2537" y="1025"/>
                  </a:cubicBezTo>
                  <a:lnTo>
                    <a:pt x="2656" y="418"/>
                  </a:lnTo>
                  <a:cubicBezTo>
                    <a:pt x="2656" y="382"/>
                    <a:pt x="2679" y="358"/>
                    <a:pt x="2727" y="358"/>
                  </a:cubicBezTo>
                  <a:lnTo>
                    <a:pt x="3060" y="358"/>
                  </a:lnTo>
                  <a:cubicBezTo>
                    <a:pt x="3084" y="358"/>
                    <a:pt x="3120" y="394"/>
                    <a:pt x="3132" y="418"/>
                  </a:cubicBezTo>
                  <a:lnTo>
                    <a:pt x="3251" y="1025"/>
                  </a:lnTo>
                  <a:cubicBezTo>
                    <a:pt x="3263" y="1084"/>
                    <a:pt x="3310" y="1144"/>
                    <a:pt x="3370" y="1156"/>
                  </a:cubicBezTo>
                  <a:cubicBezTo>
                    <a:pt x="3501" y="1203"/>
                    <a:pt x="3632" y="1251"/>
                    <a:pt x="3751" y="1322"/>
                  </a:cubicBezTo>
                  <a:cubicBezTo>
                    <a:pt x="3781" y="1340"/>
                    <a:pt x="3816" y="1349"/>
                    <a:pt x="3849" y="1349"/>
                  </a:cubicBezTo>
                  <a:cubicBezTo>
                    <a:pt x="3882" y="1349"/>
                    <a:pt x="3912" y="1340"/>
                    <a:pt x="3930" y="1322"/>
                  </a:cubicBezTo>
                  <a:lnTo>
                    <a:pt x="4453" y="989"/>
                  </a:lnTo>
                  <a:cubicBezTo>
                    <a:pt x="4469" y="978"/>
                    <a:pt x="4483" y="973"/>
                    <a:pt x="4497" y="973"/>
                  </a:cubicBezTo>
                  <a:cubicBezTo>
                    <a:pt x="4513" y="973"/>
                    <a:pt x="4529" y="981"/>
                    <a:pt x="4549" y="1001"/>
                  </a:cubicBezTo>
                  <a:lnTo>
                    <a:pt x="4787" y="1239"/>
                  </a:lnTo>
                  <a:cubicBezTo>
                    <a:pt x="4811" y="1263"/>
                    <a:pt x="4811" y="1299"/>
                    <a:pt x="4799" y="1322"/>
                  </a:cubicBezTo>
                  <a:lnTo>
                    <a:pt x="4453" y="1846"/>
                  </a:lnTo>
                  <a:cubicBezTo>
                    <a:pt x="4430" y="1906"/>
                    <a:pt x="4406" y="1965"/>
                    <a:pt x="4453" y="2025"/>
                  </a:cubicBezTo>
                  <a:cubicBezTo>
                    <a:pt x="4525" y="2144"/>
                    <a:pt x="4573" y="2275"/>
                    <a:pt x="4620" y="2418"/>
                  </a:cubicBezTo>
                  <a:cubicBezTo>
                    <a:pt x="4632" y="2477"/>
                    <a:pt x="4692" y="2537"/>
                    <a:pt x="4751" y="2537"/>
                  </a:cubicBezTo>
                  <a:lnTo>
                    <a:pt x="5358" y="2656"/>
                  </a:lnTo>
                  <a:cubicBezTo>
                    <a:pt x="5394" y="2656"/>
                    <a:pt x="5418" y="2680"/>
                    <a:pt x="5418" y="2727"/>
                  </a:cubicBezTo>
                  <a:lnTo>
                    <a:pt x="5418" y="3049"/>
                  </a:lnTo>
                  <a:cubicBezTo>
                    <a:pt x="5418" y="3085"/>
                    <a:pt x="5394" y="3108"/>
                    <a:pt x="5358" y="3132"/>
                  </a:cubicBezTo>
                  <a:lnTo>
                    <a:pt x="4751" y="3251"/>
                  </a:lnTo>
                  <a:cubicBezTo>
                    <a:pt x="4692" y="3263"/>
                    <a:pt x="4632" y="3311"/>
                    <a:pt x="4620" y="3370"/>
                  </a:cubicBezTo>
                  <a:cubicBezTo>
                    <a:pt x="4573" y="3501"/>
                    <a:pt x="4525" y="3632"/>
                    <a:pt x="4453" y="3751"/>
                  </a:cubicBezTo>
                  <a:cubicBezTo>
                    <a:pt x="4430" y="3811"/>
                    <a:pt x="4430" y="3882"/>
                    <a:pt x="4453" y="3930"/>
                  </a:cubicBezTo>
                  <a:lnTo>
                    <a:pt x="4799" y="4454"/>
                  </a:lnTo>
                  <a:cubicBezTo>
                    <a:pt x="4811" y="4478"/>
                    <a:pt x="4811" y="4513"/>
                    <a:pt x="4787" y="4537"/>
                  </a:cubicBezTo>
                  <a:lnTo>
                    <a:pt x="4549" y="4775"/>
                  </a:lnTo>
                  <a:cubicBezTo>
                    <a:pt x="4526" y="4798"/>
                    <a:pt x="4508" y="4806"/>
                    <a:pt x="4489" y="4806"/>
                  </a:cubicBezTo>
                  <a:cubicBezTo>
                    <a:pt x="4478" y="4806"/>
                    <a:pt x="4467" y="4803"/>
                    <a:pt x="4453" y="4799"/>
                  </a:cubicBezTo>
                  <a:lnTo>
                    <a:pt x="3930" y="4454"/>
                  </a:lnTo>
                  <a:cubicBezTo>
                    <a:pt x="3898" y="4435"/>
                    <a:pt x="3866" y="4422"/>
                    <a:pt x="3834" y="4422"/>
                  </a:cubicBezTo>
                  <a:cubicBezTo>
                    <a:pt x="3806" y="4422"/>
                    <a:pt x="3779" y="4432"/>
                    <a:pt x="3751" y="4454"/>
                  </a:cubicBezTo>
                  <a:cubicBezTo>
                    <a:pt x="3632" y="4525"/>
                    <a:pt x="3501" y="4573"/>
                    <a:pt x="3370" y="4621"/>
                  </a:cubicBezTo>
                  <a:cubicBezTo>
                    <a:pt x="3310" y="4632"/>
                    <a:pt x="3251" y="4692"/>
                    <a:pt x="3251" y="4751"/>
                  </a:cubicBezTo>
                  <a:lnTo>
                    <a:pt x="3132" y="5359"/>
                  </a:lnTo>
                  <a:cubicBezTo>
                    <a:pt x="3132" y="5394"/>
                    <a:pt x="3096" y="5418"/>
                    <a:pt x="3060" y="5418"/>
                  </a:cubicBezTo>
                  <a:lnTo>
                    <a:pt x="2727" y="5418"/>
                  </a:lnTo>
                  <a:cubicBezTo>
                    <a:pt x="2703" y="5418"/>
                    <a:pt x="2668" y="5394"/>
                    <a:pt x="2656" y="5359"/>
                  </a:cubicBezTo>
                  <a:lnTo>
                    <a:pt x="2537" y="4751"/>
                  </a:lnTo>
                  <a:cubicBezTo>
                    <a:pt x="2525" y="4692"/>
                    <a:pt x="2477" y="4632"/>
                    <a:pt x="2417" y="4621"/>
                  </a:cubicBezTo>
                  <a:cubicBezTo>
                    <a:pt x="2287" y="4573"/>
                    <a:pt x="2144" y="4525"/>
                    <a:pt x="2025" y="4454"/>
                  </a:cubicBezTo>
                  <a:cubicBezTo>
                    <a:pt x="1995" y="4436"/>
                    <a:pt x="1962" y="4427"/>
                    <a:pt x="1931" y="4427"/>
                  </a:cubicBezTo>
                  <a:cubicBezTo>
                    <a:pt x="1900" y="4427"/>
                    <a:pt x="1870" y="4436"/>
                    <a:pt x="1846" y="4454"/>
                  </a:cubicBezTo>
                  <a:lnTo>
                    <a:pt x="1334" y="4799"/>
                  </a:lnTo>
                  <a:cubicBezTo>
                    <a:pt x="1321" y="4803"/>
                    <a:pt x="1309" y="4806"/>
                    <a:pt x="1298" y="4806"/>
                  </a:cubicBezTo>
                  <a:cubicBezTo>
                    <a:pt x="1279" y="4806"/>
                    <a:pt x="1261" y="4798"/>
                    <a:pt x="1239" y="4775"/>
                  </a:cubicBezTo>
                  <a:lnTo>
                    <a:pt x="1001" y="4537"/>
                  </a:lnTo>
                  <a:cubicBezTo>
                    <a:pt x="977" y="4513"/>
                    <a:pt x="977" y="4478"/>
                    <a:pt x="989" y="4454"/>
                  </a:cubicBezTo>
                  <a:lnTo>
                    <a:pt x="1322" y="3930"/>
                  </a:lnTo>
                  <a:cubicBezTo>
                    <a:pt x="1358" y="3870"/>
                    <a:pt x="1370" y="3811"/>
                    <a:pt x="1322" y="3751"/>
                  </a:cubicBezTo>
                  <a:cubicBezTo>
                    <a:pt x="1251" y="3632"/>
                    <a:pt x="1215" y="3501"/>
                    <a:pt x="1167" y="3370"/>
                  </a:cubicBezTo>
                  <a:cubicBezTo>
                    <a:pt x="1144" y="3311"/>
                    <a:pt x="1084" y="3251"/>
                    <a:pt x="1024" y="3251"/>
                  </a:cubicBezTo>
                  <a:lnTo>
                    <a:pt x="417" y="3132"/>
                  </a:lnTo>
                  <a:cubicBezTo>
                    <a:pt x="393" y="3132"/>
                    <a:pt x="358" y="3097"/>
                    <a:pt x="358" y="3049"/>
                  </a:cubicBezTo>
                  <a:lnTo>
                    <a:pt x="358" y="2727"/>
                  </a:lnTo>
                  <a:cubicBezTo>
                    <a:pt x="358" y="2692"/>
                    <a:pt x="393" y="2668"/>
                    <a:pt x="417" y="2656"/>
                  </a:cubicBezTo>
                  <a:lnTo>
                    <a:pt x="465" y="2632"/>
                  </a:lnTo>
                  <a:cubicBezTo>
                    <a:pt x="548" y="2620"/>
                    <a:pt x="632" y="2525"/>
                    <a:pt x="596" y="2430"/>
                  </a:cubicBezTo>
                  <a:cubicBezTo>
                    <a:pt x="586" y="2352"/>
                    <a:pt x="520" y="2289"/>
                    <a:pt x="444" y="2289"/>
                  </a:cubicBezTo>
                  <a:cubicBezTo>
                    <a:pt x="428" y="2289"/>
                    <a:pt x="410" y="2292"/>
                    <a:pt x="393" y="2299"/>
                  </a:cubicBezTo>
                  <a:lnTo>
                    <a:pt x="346" y="2311"/>
                  </a:lnTo>
                  <a:cubicBezTo>
                    <a:pt x="155" y="2358"/>
                    <a:pt x="1" y="2513"/>
                    <a:pt x="1" y="2727"/>
                  </a:cubicBezTo>
                  <a:lnTo>
                    <a:pt x="1" y="3049"/>
                  </a:lnTo>
                  <a:cubicBezTo>
                    <a:pt x="1" y="3251"/>
                    <a:pt x="155" y="3430"/>
                    <a:pt x="346" y="3466"/>
                  </a:cubicBezTo>
                  <a:lnTo>
                    <a:pt x="846" y="3573"/>
                  </a:lnTo>
                  <a:cubicBezTo>
                    <a:pt x="882" y="3668"/>
                    <a:pt x="929" y="3751"/>
                    <a:pt x="953" y="3847"/>
                  </a:cubicBezTo>
                  <a:lnTo>
                    <a:pt x="679" y="4275"/>
                  </a:lnTo>
                  <a:cubicBezTo>
                    <a:pt x="572" y="4442"/>
                    <a:pt x="584" y="4656"/>
                    <a:pt x="727" y="4811"/>
                  </a:cubicBezTo>
                  <a:lnTo>
                    <a:pt x="977" y="5049"/>
                  </a:lnTo>
                  <a:cubicBezTo>
                    <a:pt x="1055" y="5127"/>
                    <a:pt x="1163" y="5172"/>
                    <a:pt x="1278" y="5172"/>
                  </a:cubicBezTo>
                  <a:cubicBezTo>
                    <a:pt x="1356" y="5172"/>
                    <a:pt x="1436" y="5152"/>
                    <a:pt x="1513" y="5109"/>
                  </a:cubicBezTo>
                  <a:lnTo>
                    <a:pt x="1941" y="4823"/>
                  </a:lnTo>
                  <a:cubicBezTo>
                    <a:pt x="2025" y="4871"/>
                    <a:pt x="2120" y="4894"/>
                    <a:pt x="2203" y="4930"/>
                  </a:cubicBezTo>
                  <a:lnTo>
                    <a:pt x="2310" y="5430"/>
                  </a:lnTo>
                  <a:cubicBezTo>
                    <a:pt x="2358" y="5633"/>
                    <a:pt x="2513" y="5775"/>
                    <a:pt x="2727" y="5775"/>
                  </a:cubicBezTo>
                  <a:lnTo>
                    <a:pt x="3060" y="5775"/>
                  </a:lnTo>
                  <a:cubicBezTo>
                    <a:pt x="3251" y="5775"/>
                    <a:pt x="3430" y="5633"/>
                    <a:pt x="3465" y="5430"/>
                  </a:cubicBezTo>
                  <a:lnTo>
                    <a:pt x="3572" y="4930"/>
                  </a:lnTo>
                  <a:cubicBezTo>
                    <a:pt x="3668" y="4894"/>
                    <a:pt x="3751" y="4859"/>
                    <a:pt x="3846" y="4823"/>
                  </a:cubicBezTo>
                  <a:lnTo>
                    <a:pt x="4275" y="5109"/>
                  </a:lnTo>
                  <a:cubicBezTo>
                    <a:pt x="4344" y="5153"/>
                    <a:pt x="4422" y="5175"/>
                    <a:pt x="4500" y="5175"/>
                  </a:cubicBezTo>
                  <a:cubicBezTo>
                    <a:pt x="4610" y="5175"/>
                    <a:pt x="4720" y="5132"/>
                    <a:pt x="4811" y="5049"/>
                  </a:cubicBezTo>
                  <a:lnTo>
                    <a:pt x="5049" y="4811"/>
                  </a:lnTo>
                  <a:cubicBezTo>
                    <a:pt x="5180" y="4680"/>
                    <a:pt x="5215" y="4454"/>
                    <a:pt x="5108" y="4275"/>
                  </a:cubicBezTo>
                  <a:lnTo>
                    <a:pt x="4823" y="3847"/>
                  </a:lnTo>
                  <a:cubicBezTo>
                    <a:pt x="4870" y="3751"/>
                    <a:pt x="4894" y="3668"/>
                    <a:pt x="4930" y="3573"/>
                  </a:cubicBezTo>
                  <a:lnTo>
                    <a:pt x="5442" y="3466"/>
                  </a:lnTo>
                  <a:cubicBezTo>
                    <a:pt x="5632" y="3430"/>
                    <a:pt x="5775" y="3263"/>
                    <a:pt x="5775" y="3049"/>
                  </a:cubicBezTo>
                  <a:lnTo>
                    <a:pt x="5775" y="2727"/>
                  </a:lnTo>
                  <a:cubicBezTo>
                    <a:pt x="5775" y="2513"/>
                    <a:pt x="5644" y="2358"/>
                    <a:pt x="5454" y="2311"/>
                  </a:cubicBezTo>
                  <a:lnTo>
                    <a:pt x="4942" y="2204"/>
                  </a:lnTo>
                  <a:cubicBezTo>
                    <a:pt x="4918" y="2120"/>
                    <a:pt x="4870" y="2025"/>
                    <a:pt x="4846" y="1942"/>
                  </a:cubicBezTo>
                  <a:lnTo>
                    <a:pt x="5120" y="1501"/>
                  </a:lnTo>
                  <a:cubicBezTo>
                    <a:pt x="5227" y="1346"/>
                    <a:pt x="5215" y="1120"/>
                    <a:pt x="5061" y="965"/>
                  </a:cubicBezTo>
                  <a:lnTo>
                    <a:pt x="4823" y="727"/>
                  </a:lnTo>
                  <a:cubicBezTo>
                    <a:pt x="4745" y="650"/>
                    <a:pt x="4634" y="610"/>
                    <a:pt x="4520" y="610"/>
                  </a:cubicBezTo>
                  <a:cubicBezTo>
                    <a:pt x="4441" y="610"/>
                    <a:pt x="4360" y="629"/>
                    <a:pt x="4287" y="668"/>
                  </a:cubicBezTo>
                  <a:lnTo>
                    <a:pt x="3858" y="953"/>
                  </a:lnTo>
                  <a:cubicBezTo>
                    <a:pt x="3763" y="906"/>
                    <a:pt x="3680" y="882"/>
                    <a:pt x="3596" y="846"/>
                  </a:cubicBezTo>
                  <a:lnTo>
                    <a:pt x="3489" y="346"/>
                  </a:lnTo>
                  <a:cubicBezTo>
                    <a:pt x="3441" y="156"/>
                    <a:pt x="3275" y="1"/>
                    <a:pt x="30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" name="Google Shape;586;gf2ac03fca5_2_67"/>
            <p:cNvSpPr/>
            <p:nvPr/>
          </p:nvSpPr>
          <p:spPr>
            <a:xfrm>
              <a:off x="3326526" y="4036907"/>
              <a:ext cx="62541" cy="62573"/>
            </a:xfrm>
            <a:custGeom>
              <a:rect b="b" l="l" r="r" t="t"/>
              <a:pathLst>
                <a:path extrusionOk="0" h="1966" w="1965">
                  <a:moveTo>
                    <a:pt x="977" y="1"/>
                  </a:moveTo>
                  <a:cubicBezTo>
                    <a:pt x="441" y="1"/>
                    <a:pt x="0" y="453"/>
                    <a:pt x="0" y="989"/>
                  </a:cubicBezTo>
                  <a:cubicBezTo>
                    <a:pt x="0" y="1525"/>
                    <a:pt x="441" y="1965"/>
                    <a:pt x="977" y="1965"/>
                  </a:cubicBezTo>
                  <a:cubicBezTo>
                    <a:pt x="1203" y="1965"/>
                    <a:pt x="1417" y="1894"/>
                    <a:pt x="1572" y="1763"/>
                  </a:cubicBezTo>
                  <a:cubicBezTo>
                    <a:pt x="1655" y="1703"/>
                    <a:pt x="1667" y="1596"/>
                    <a:pt x="1608" y="1501"/>
                  </a:cubicBezTo>
                  <a:cubicBezTo>
                    <a:pt x="1574" y="1461"/>
                    <a:pt x="1525" y="1439"/>
                    <a:pt x="1473" y="1439"/>
                  </a:cubicBezTo>
                  <a:cubicBezTo>
                    <a:pt x="1434" y="1439"/>
                    <a:pt x="1394" y="1452"/>
                    <a:pt x="1358" y="1477"/>
                  </a:cubicBezTo>
                  <a:cubicBezTo>
                    <a:pt x="1250" y="1561"/>
                    <a:pt x="1119" y="1608"/>
                    <a:pt x="965" y="1608"/>
                  </a:cubicBezTo>
                  <a:cubicBezTo>
                    <a:pt x="619" y="1608"/>
                    <a:pt x="346" y="1322"/>
                    <a:pt x="346" y="977"/>
                  </a:cubicBezTo>
                  <a:cubicBezTo>
                    <a:pt x="346" y="644"/>
                    <a:pt x="619" y="358"/>
                    <a:pt x="977" y="358"/>
                  </a:cubicBezTo>
                  <a:cubicBezTo>
                    <a:pt x="1322" y="358"/>
                    <a:pt x="1608" y="644"/>
                    <a:pt x="1608" y="989"/>
                  </a:cubicBezTo>
                  <a:cubicBezTo>
                    <a:pt x="1608" y="1084"/>
                    <a:pt x="1679" y="1168"/>
                    <a:pt x="1786" y="1168"/>
                  </a:cubicBezTo>
                  <a:cubicBezTo>
                    <a:pt x="1893" y="1168"/>
                    <a:pt x="1965" y="1084"/>
                    <a:pt x="1965" y="989"/>
                  </a:cubicBezTo>
                  <a:cubicBezTo>
                    <a:pt x="1965" y="453"/>
                    <a:pt x="1512" y="1"/>
                    <a:pt x="9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" name="Google Shape;587;gf2ac03fca5_2_67"/>
            <p:cNvSpPr/>
            <p:nvPr/>
          </p:nvSpPr>
          <p:spPr>
            <a:xfrm>
              <a:off x="3196542" y="3907687"/>
              <a:ext cx="68238" cy="68238"/>
            </a:xfrm>
            <a:custGeom>
              <a:rect b="b" l="l" r="r" t="t"/>
              <a:pathLst>
                <a:path extrusionOk="0" h="2144" w="2144">
                  <a:moveTo>
                    <a:pt x="1072" y="358"/>
                  </a:moveTo>
                  <a:cubicBezTo>
                    <a:pt x="1477" y="358"/>
                    <a:pt x="1786" y="680"/>
                    <a:pt x="1786" y="1072"/>
                  </a:cubicBezTo>
                  <a:cubicBezTo>
                    <a:pt x="1786" y="1477"/>
                    <a:pt x="1465" y="1787"/>
                    <a:pt x="1072" y="1787"/>
                  </a:cubicBezTo>
                  <a:cubicBezTo>
                    <a:pt x="691" y="1787"/>
                    <a:pt x="358" y="1453"/>
                    <a:pt x="358" y="1072"/>
                  </a:cubicBezTo>
                  <a:cubicBezTo>
                    <a:pt x="358" y="668"/>
                    <a:pt x="691" y="358"/>
                    <a:pt x="1072" y="358"/>
                  </a:cubicBezTo>
                  <a:close/>
                  <a:moveTo>
                    <a:pt x="1072" y="1"/>
                  </a:moveTo>
                  <a:cubicBezTo>
                    <a:pt x="477" y="1"/>
                    <a:pt x="0" y="477"/>
                    <a:pt x="0" y="1072"/>
                  </a:cubicBezTo>
                  <a:cubicBezTo>
                    <a:pt x="0" y="1668"/>
                    <a:pt x="477" y="2144"/>
                    <a:pt x="1072" y="2144"/>
                  </a:cubicBezTo>
                  <a:cubicBezTo>
                    <a:pt x="1667" y="2144"/>
                    <a:pt x="2144" y="1656"/>
                    <a:pt x="2144" y="1072"/>
                  </a:cubicBezTo>
                  <a:cubicBezTo>
                    <a:pt x="2144" y="477"/>
                    <a:pt x="1667" y="1"/>
                    <a:pt x="10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88" name="Google Shape;588;gf2ac03fca5_2_67"/>
          <p:cNvGrpSpPr/>
          <p:nvPr/>
        </p:nvGrpSpPr>
        <p:grpSpPr>
          <a:xfrm>
            <a:off x="3455158" y="1864036"/>
            <a:ext cx="470137" cy="455478"/>
            <a:chOff x="3040984" y="3681059"/>
            <a:chExt cx="356164" cy="355815"/>
          </a:xfrm>
        </p:grpSpPr>
        <p:sp>
          <p:nvSpPr>
            <p:cNvPr id="589" name="Google Shape;589;gf2ac03fca5_2_67"/>
            <p:cNvSpPr/>
            <p:nvPr/>
          </p:nvSpPr>
          <p:spPr>
            <a:xfrm>
              <a:off x="3040984" y="3681059"/>
              <a:ext cx="356164" cy="355815"/>
            </a:xfrm>
            <a:custGeom>
              <a:rect b="b" l="l" r="r" t="t"/>
              <a:pathLst>
                <a:path extrusionOk="0" h="11205" w="11216">
                  <a:moveTo>
                    <a:pt x="5620" y="0"/>
                  </a:moveTo>
                  <a:cubicBezTo>
                    <a:pt x="4274" y="0"/>
                    <a:pt x="2965" y="488"/>
                    <a:pt x="1953" y="1369"/>
                  </a:cubicBezTo>
                  <a:cubicBezTo>
                    <a:pt x="1881" y="1429"/>
                    <a:pt x="1881" y="1536"/>
                    <a:pt x="1941" y="1608"/>
                  </a:cubicBezTo>
                  <a:cubicBezTo>
                    <a:pt x="1972" y="1645"/>
                    <a:pt x="2016" y="1663"/>
                    <a:pt x="2061" y="1663"/>
                  </a:cubicBezTo>
                  <a:cubicBezTo>
                    <a:pt x="2103" y="1663"/>
                    <a:pt x="2145" y="1648"/>
                    <a:pt x="2179" y="1620"/>
                  </a:cubicBezTo>
                  <a:cubicBezTo>
                    <a:pt x="3131" y="786"/>
                    <a:pt x="4358" y="346"/>
                    <a:pt x="5620" y="346"/>
                  </a:cubicBezTo>
                  <a:cubicBezTo>
                    <a:pt x="7013" y="346"/>
                    <a:pt x="8346" y="893"/>
                    <a:pt x="9335" y="1893"/>
                  </a:cubicBezTo>
                  <a:cubicBezTo>
                    <a:pt x="10335" y="2882"/>
                    <a:pt x="10882" y="4215"/>
                    <a:pt x="10882" y="5608"/>
                  </a:cubicBezTo>
                  <a:cubicBezTo>
                    <a:pt x="10882" y="7013"/>
                    <a:pt x="10335" y="8335"/>
                    <a:pt x="9335" y="9335"/>
                  </a:cubicBezTo>
                  <a:cubicBezTo>
                    <a:pt x="8346" y="10323"/>
                    <a:pt x="7013" y="10883"/>
                    <a:pt x="5620" y="10883"/>
                  </a:cubicBezTo>
                  <a:cubicBezTo>
                    <a:pt x="4215" y="10883"/>
                    <a:pt x="2893" y="10323"/>
                    <a:pt x="1893" y="9335"/>
                  </a:cubicBezTo>
                  <a:cubicBezTo>
                    <a:pt x="893" y="8335"/>
                    <a:pt x="345" y="7013"/>
                    <a:pt x="345" y="5608"/>
                  </a:cubicBezTo>
                  <a:cubicBezTo>
                    <a:pt x="345" y="4298"/>
                    <a:pt x="822" y="3048"/>
                    <a:pt x="1703" y="2084"/>
                  </a:cubicBezTo>
                  <a:cubicBezTo>
                    <a:pt x="1762" y="2012"/>
                    <a:pt x="1762" y="1905"/>
                    <a:pt x="1691" y="1846"/>
                  </a:cubicBezTo>
                  <a:cubicBezTo>
                    <a:pt x="1657" y="1817"/>
                    <a:pt x="1614" y="1802"/>
                    <a:pt x="1573" y="1802"/>
                  </a:cubicBezTo>
                  <a:cubicBezTo>
                    <a:pt x="1528" y="1802"/>
                    <a:pt x="1484" y="1820"/>
                    <a:pt x="1453" y="1858"/>
                  </a:cubicBezTo>
                  <a:cubicBezTo>
                    <a:pt x="512" y="2882"/>
                    <a:pt x="0" y="4227"/>
                    <a:pt x="0" y="5608"/>
                  </a:cubicBezTo>
                  <a:cubicBezTo>
                    <a:pt x="0" y="7096"/>
                    <a:pt x="583" y="8513"/>
                    <a:pt x="1643" y="9573"/>
                  </a:cubicBezTo>
                  <a:cubicBezTo>
                    <a:pt x="2703" y="10621"/>
                    <a:pt x="4096" y="11204"/>
                    <a:pt x="5608" y="11204"/>
                  </a:cubicBezTo>
                  <a:cubicBezTo>
                    <a:pt x="7108" y="11204"/>
                    <a:pt x="8501" y="10621"/>
                    <a:pt x="9561" y="9573"/>
                  </a:cubicBezTo>
                  <a:cubicBezTo>
                    <a:pt x="10620" y="8513"/>
                    <a:pt x="11204" y="7108"/>
                    <a:pt x="11204" y="5608"/>
                  </a:cubicBezTo>
                  <a:cubicBezTo>
                    <a:pt x="11216" y="4096"/>
                    <a:pt x="10632" y="2691"/>
                    <a:pt x="9573" y="1631"/>
                  </a:cubicBezTo>
                  <a:cubicBezTo>
                    <a:pt x="8525" y="572"/>
                    <a:pt x="7120" y="0"/>
                    <a:pt x="56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" name="Google Shape;590;gf2ac03fca5_2_67"/>
            <p:cNvSpPr/>
            <p:nvPr/>
          </p:nvSpPr>
          <p:spPr>
            <a:xfrm>
              <a:off x="3183120" y="3921508"/>
              <a:ext cx="59414" cy="59382"/>
            </a:xfrm>
            <a:custGeom>
              <a:rect b="b" l="l" r="r" t="t"/>
              <a:pathLst>
                <a:path extrusionOk="0" h="1870" w="1871">
                  <a:moveTo>
                    <a:pt x="929" y="334"/>
                  </a:moveTo>
                  <a:cubicBezTo>
                    <a:pt x="1263" y="334"/>
                    <a:pt x="1549" y="608"/>
                    <a:pt x="1549" y="941"/>
                  </a:cubicBezTo>
                  <a:cubicBezTo>
                    <a:pt x="1549" y="1263"/>
                    <a:pt x="1263" y="1548"/>
                    <a:pt x="929" y="1548"/>
                  </a:cubicBezTo>
                  <a:cubicBezTo>
                    <a:pt x="608" y="1548"/>
                    <a:pt x="334" y="1287"/>
                    <a:pt x="334" y="941"/>
                  </a:cubicBezTo>
                  <a:cubicBezTo>
                    <a:pt x="334" y="596"/>
                    <a:pt x="608" y="334"/>
                    <a:pt x="929" y="334"/>
                  </a:cubicBezTo>
                  <a:close/>
                  <a:moveTo>
                    <a:pt x="929" y="1"/>
                  </a:moveTo>
                  <a:cubicBezTo>
                    <a:pt x="429" y="1"/>
                    <a:pt x="1" y="417"/>
                    <a:pt x="1" y="941"/>
                  </a:cubicBezTo>
                  <a:cubicBezTo>
                    <a:pt x="1" y="1453"/>
                    <a:pt x="417" y="1870"/>
                    <a:pt x="929" y="1870"/>
                  </a:cubicBezTo>
                  <a:cubicBezTo>
                    <a:pt x="1191" y="1870"/>
                    <a:pt x="1430" y="1775"/>
                    <a:pt x="1608" y="1596"/>
                  </a:cubicBezTo>
                  <a:cubicBezTo>
                    <a:pt x="1787" y="1417"/>
                    <a:pt x="1870" y="1179"/>
                    <a:pt x="1870" y="941"/>
                  </a:cubicBezTo>
                  <a:cubicBezTo>
                    <a:pt x="1870" y="679"/>
                    <a:pt x="1763" y="453"/>
                    <a:pt x="1584" y="263"/>
                  </a:cubicBezTo>
                  <a:cubicBezTo>
                    <a:pt x="1406" y="108"/>
                    <a:pt x="1191" y="1"/>
                    <a:pt x="92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" name="Google Shape;591;gf2ac03fca5_2_67"/>
            <p:cNvSpPr/>
            <p:nvPr/>
          </p:nvSpPr>
          <p:spPr>
            <a:xfrm>
              <a:off x="3149110" y="3735868"/>
              <a:ext cx="141056" cy="174716"/>
            </a:xfrm>
            <a:custGeom>
              <a:rect b="b" l="l" r="r" t="t"/>
              <a:pathLst>
                <a:path extrusionOk="0" h="5502" w="4442">
                  <a:moveTo>
                    <a:pt x="2143" y="1"/>
                  </a:moveTo>
                  <a:cubicBezTo>
                    <a:pt x="1322" y="1"/>
                    <a:pt x="810" y="286"/>
                    <a:pt x="536" y="501"/>
                  </a:cubicBezTo>
                  <a:cubicBezTo>
                    <a:pt x="191" y="786"/>
                    <a:pt x="0" y="1156"/>
                    <a:pt x="0" y="1513"/>
                  </a:cubicBezTo>
                  <a:cubicBezTo>
                    <a:pt x="0" y="1739"/>
                    <a:pt x="84" y="1941"/>
                    <a:pt x="262" y="2084"/>
                  </a:cubicBezTo>
                  <a:cubicBezTo>
                    <a:pt x="393" y="2203"/>
                    <a:pt x="596" y="2263"/>
                    <a:pt x="774" y="2263"/>
                  </a:cubicBezTo>
                  <a:cubicBezTo>
                    <a:pt x="1084" y="2263"/>
                    <a:pt x="1227" y="2049"/>
                    <a:pt x="1334" y="1894"/>
                  </a:cubicBezTo>
                  <a:cubicBezTo>
                    <a:pt x="1465" y="1679"/>
                    <a:pt x="1596" y="1489"/>
                    <a:pt x="2108" y="1489"/>
                  </a:cubicBezTo>
                  <a:cubicBezTo>
                    <a:pt x="2286" y="1489"/>
                    <a:pt x="2858" y="1525"/>
                    <a:pt x="2858" y="2001"/>
                  </a:cubicBezTo>
                  <a:cubicBezTo>
                    <a:pt x="2858" y="2358"/>
                    <a:pt x="2512" y="2632"/>
                    <a:pt x="2227" y="2858"/>
                  </a:cubicBezTo>
                  <a:cubicBezTo>
                    <a:pt x="2155" y="2918"/>
                    <a:pt x="2072" y="2965"/>
                    <a:pt x="2024" y="3025"/>
                  </a:cubicBezTo>
                  <a:cubicBezTo>
                    <a:pt x="1679" y="3323"/>
                    <a:pt x="1286" y="3763"/>
                    <a:pt x="1286" y="4668"/>
                  </a:cubicBezTo>
                  <a:cubicBezTo>
                    <a:pt x="1286" y="5180"/>
                    <a:pt x="1405" y="5501"/>
                    <a:pt x="2000" y="5501"/>
                  </a:cubicBezTo>
                  <a:cubicBezTo>
                    <a:pt x="2274" y="5501"/>
                    <a:pt x="2465" y="5442"/>
                    <a:pt x="2596" y="5323"/>
                  </a:cubicBezTo>
                  <a:cubicBezTo>
                    <a:pt x="2703" y="5216"/>
                    <a:pt x="2762" y="5085"/>
                    <a:pt x="2762" y="4918"/>
                  </a:cubicBezTo>
                  <a:cubicBezTo>
                    <a:pt x="2762" y="4430"/>
                    <a:pt x="2762" y="4192"/>
                    <a:pt x="3263" y="3787"/>
                  </a:cubicBezTo>
                  <a:lnTo>
                    <a:pt x="3286" y="3787"/>
                  </a:lnTo>
                  <a:cubicBezTo>
                    <a:pt x="3298" y="3775"/>
                    <a:pt x="3322" y="3763"/>
                    <a:pt x="3358" y="3727"/>
                  </a:cubicBezTo>
                  <a:cubicBezTo>
                    <a:pt x="3429" y="3680"/>
                    <a:pt x="3453" y="3573"/>
                    <a:pt x="3393" y="3489"/>
                  </a:cubicBezTo>
                  <a:cubicBezTo>
                    <a:pt x="3360" y="3449"/>
                    <a:pt x="3311" y="3427"/>
                    <a:pt x="3261" y="3427"/>
                  </a:cubicBezTo>
                  <a:cubicBezTo>
                    <a:pt x="3224" y="3427"/>
                    <a:pt x="3186" y="3440"/>
                    <a:pt x="3155" y="3465"/>
                  </a:cubicBezTo>
                  <a:cubicBezTo>
                    <a:pt x="3120" y="3477"/>
                    <a:pt x="3108" y="3513"/>
                    <a:pt x="3072" y="3525"/>
                  </a:cubicBezTo>
                  <a:lnTo>
                    <a:pt x="3060" y="3525"/>
                  </a:lnTo>
                  <a:cubicBezTo>
                    <a:pt x="2465" y="3989"/>
                    <a:pt x="2429" y="4346"/>
                    <a:pt x="2429" y="4906"/>
                  </a:cubicBezTo>
                  <a:cubicBezTo>
                    <a:pt x="2429" y="4977"/>
                    <a:pt x="2429" y="5156"/>
                    <a:pt x="2000" y="5156"/>
                  </a:cubicBezTo>
                  <a:cubicBezTo>
                    <a:pt x="1798" y="5156"/>
                    <a:pt x="1739" y="5120"/>
                    <a:pt x="1703" y="5085"/>
                  </a:cubicBezTo>
                  <a:cubicBezTo>
                    <a:pt x="1643" y="5025"/>
                    <a:pt x="1619" y="4882"/>
                    <a:pt x="1619" y="4656"/>
                  </a:cubicBezTo>
                  <a:cubicBezTo>
                    <a:pt x="1619" y="3882"/>
                    <a:pt x="1929" y="3513"/>
                    <a:pt x="2227" y="3251"/>
                  </a:cubicBezTo>
                  <a:cubicBezTo>
                    <a:pt x="2286" y="3215"/>
                    <a:pt x="2346" y="3156"/>
                    <a:pt x="2417" y="3108"/>
                  </a:cubicBezTo>
                  <a:cubicBezTo>
                    <a:pt x="2762" y="2858"/>
                    <a:pt x="3179" y="2525"/>
                    <a:pt x="3179" y="1989"/>
                  </a:cubicBezTo>
                  <a:cubicBezTo>
                    <a:pt x="3179" y="1465"/>
                    <a:pt x="2762" y="1144"/>
                    <a:pt x="2108" y="1144"/>
                  </a:cubicBezTo>
                  <a:cubicBezTo>
                    <a:pt x="1417" y="1144"/>
                    <a:pt x="1215" y="1453"/>
                    <a:pt x="1048" y="1691"/>
                  </a:cubicBezTo>
                  <a:cubicBezTo>
                    <a:pt x="941" y="1858"/>
                    <a:pt x="881" y="1918"/>
                    <a:pt x="750" y="1918"/>
                  </a:cubicBezTo>
                  <a:cubicBezTo>
                    <a:pt x="572" y="1918"/>
                    <a:pt x="322" y="1810"/>
                    <a:pt x="322" y="1513"/>
                  </a:cubicBezTo>
                  <a:cubicBezTo>
                    <a:pt x="322" y="1322"/>
                    <a:pt x="429" y="1025"/>
                    <a:pt x="738" y="775"/>
                  </a:cubicBezTo>
                  <a:cubicBezTo>
                    <a:pt x="977" y="572"/>
                    <a:pt x="1405" y="334"/>
                    <a:pt x="2131" y="334"/>
                  </a:cubicBezTo>
                  <a:cubicBezTo>
                    <a:pt x="3298" y="334"/>
                    <a:pt x="4120" y="953"/>
                    <a:pt x="4120" y="1822"/>
                  </a:cubicBezTo>
                  <a:cubicBezTo>
                    <a:pt x="4120" y="2227"/>
                    <a:pt x="3941" y="2644"/>
                    <a:pt x="3596" y="3037"/>
                  </a:cubicBezTo>
                  <a:cubicBezTo>
                    <a:pt x="3524" y="3096"/>
                    <a:pt x="3536" y="3203"/>
                    <a:pt x="3596" y="3263"/>
                  </a:cubicBezTo>
                  <a:cubicBezTo>
                    <a:pt x="3629" y="3290"/>
                    <a:pt x="3669" y="3305"/>
                    <a:pt x="3709" y="3305"/>
                  </a:cubicBezTo>
                  <a:cubicBezTo>
                    <a:pt x="3755" y="3305"/>
                    <a:pt x="3802" y="3284"/>
                    <a:pt x="3834" y="3239"/>
                  </a:cubicBezTo>
                  <a:cubicBezTo>
                    <a:pt x="4239" y="2787"/>
                    <a:pt x="4441" y="2310"/>
                    <a:pt x="4441" y="1810"/>
                  </a:cubicBezTo>
                  <a:cubicBezTo>
                    <a:pt x="4441" y="1287"/>
                    <a:pt x="4203" y="834"/>
                    <a:pt x="3786" y="501"/>
                  </a:cubicBezTo>
                  <a:cubicBezTo>
                    <a:pt x="3370" y="179"/>
                    <a:pt x="2798" y="1"/>
                    <a:pt x="21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92" name="Google Shape;592;gf2ac03fca5_2_67"/>
          <p:cNvGrpSpPr/>
          <p:nvPr/>
        </p:nvGrpSpPr>
        <p:grpSpPr>
          <a:xfrm>
            <a:off x="5236298" y="1864020"/>
            <a:ext cx="470161" cy="455496"/>
            <a:chOff x="4675986" y="2745684"/>
            <a:chExt cx="381346" cy="368644"/>
          </a:xfrm>
        </p:grpSpPr>
        <p:sp>
          <p:nvSpPr>
            <p:cNvPr id="593" name="Google Shape;593;gf2ac03fca5_2_67"/>
            <p:cNvSpPr/>
            <p:nvPr/>
          </p:nvSpPr>
          <p:spPr>
            <a:xfrm>
              <a:off x="4828918" y="2895345"/>
              <a:ext cx="69226" cy="69258"/>
            </a:xfrm>
            <a:custGeom>
              <a:rect b="b" l="l" r="r" t="t"/>
              <a:pathLst>
                <a:path extrusionOk="0" h="2181" w="2180">
                  <a:moveTo>
                    <a:pt x="1100" y="1"/>
                  </a:moveTo>
                  <a:cubicBezTo>
                    <a:pt x="535" y="1"/>
                    <a:pt x="1" y="443"/>
                    <a:pt x="1" y="1098"/>
                  </a:cubicBezTo>
                  <a:cubicBezTo>
                    <a:pt x="1" y="1705"/>
                    <a:pt x="501" y="2181"/>
                    <a:pt x="1096" y="2181"/>
                  </a:cubicBezTo>
                  <a:cubicBezTo>
                    <a:pt x="1703" y="2181"/>
                    <a:pt x="2180" y="1693"/>
                    <a:pt x="2180" y="1098"/>
                  </a:cubicBezTo>
                  <a:cubicBezTo>
                    <a:pt x="2180" y="1014"/>
                    <a:pt x="2180" y="955"/>
                    <a:pt x="2168" y="895"/>
                  </a:cubicBezTo>
                  <a:cubicBezTo>
                    <a:pt x="2146" y="819"/>
                    <a:pt x="2074" y="763"/>
                    <a:pt x="1989" y="763"/>
                  </a:cubicBezTo>
                  <a:cubicBezTo>
                    <a:pt x="1981" y="763"/>
                    <a:pt x="1973" y="763"/>
                    <a:pt x="1965" y="764"/>
                  </a:cubicBezTo>
                  <a:cubicBezTo>
                    <a:pt x="1882" y="776"/>
                    <a:pt x="1822" y="871"/>
                    <a:pt x="1834" y="955"/>
                  </a:cubicBezTo>
                  <a:cubicBezTo>
                    <a:pt x="1915" y="1442"/>
                    <a:pt x="1524" y="1834"/>
                    <a:pt x="1092" y="1834"/>
                  </a:cubicBezTo>
                  <a:cubicBezTo>
                    <a:pt x="954" y="1834"/>
                    <a:pt x="812" y="1794"/>
                    <a:pt x="679" y="1705"/>
                  </a:cubicBezTo>
                  <a:cubicBezTo>
                    <a:pt x="60" y="1288"/>
                    <a:pt x="358" y="336"/>
                    <a:pt x="1096" y="336"/>
                  </a:cubicBezTo>
                  <a:cubicBezTo>
                    <a:pt x="1251" y="336"/>
                    <a:pt x="1418" y="395"/>
                    <a:pt x="1548" y="502"/>
                  </a:cubicBezTo>
                  <a:cubicBezTo>
                    <a:pt x="1581" y="525"/>
                    <a:pt x="1615" y="536"/>
                    <a:pt x="1649" y="536"/>
                  </a:cubicBezTo>
                  <a:cubicBezTo>
                    <a:pt x="1701" y="536"/>
                    <a:pt x="1750" y="510"/>
                    <a:pt x="1787" y="466"/>
                  </a:cubicBezTo>
                  <a:cubicBezTo>
                    <a:pt x="1846" y="395"/>
                    <a:pt x="1834" y="288"/>
                    <a:pt x="1763" y="228"/>
                  </a:cubicBezTo>
                  <a:cubicBezTo>
                    <a:pt x="1558" y="72"/>
                    <a:pt x="1327" y="1"/>
                    <a:pt x="11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" name="Google Shape;594;gf2ac03fca5_2_67"/>
            <p:cNvSpPr/>
            <p:nvPr/>
          </p:nvSpPr>
          <p:spPr>
            <a:xfrm>
              <a:off x="4675986" y="2745684"/>
              <a:ext cx="381346" cy="368644"/>
            </a:xfrm>
            <a:custGeom>
              <a:rect b="b" l="l" r="r" t="t"/>
              <a:pathLst>
                <a:path extrusionOk="0" h="11609" w="12009">
                  <a:moveTo>
                    <a:pt x="1049" y="2188"/>
                  </a:moveTo>
                  <a:cubicBezTo>
                    <a:pt x="1173" y="2188"/>
                    <a:pt x="1299" y="2229"/>
                    <a:pt x="1411" y="2322"/>
                  </a:cubicBezTo>
                  <a:cubicBezTo>
                    <a:pt x="1650" y="2512"/>
                    <a:pt x="1697" y="2846"/>
                    <a:pt x="1531" y="3096"/>
                  </a:cubicBezTo>
                  <a:cubicBezTo>
                    <a:pt x="1413" y="3272"/>
                    <a:pt x="1231" y="3354"/>
                    <a:pt x="1049" y="3354"/>
                  </a:cubicBezTo>
                  <a:cubicBezTo>
                    <a:pt x="791" y="3354"/>
                    <a:pt x="534" y="3188"/>
                    <a:pt x="471" y="2893"/>
                  </a:cubicBezTo>
                  <a:cubicBezTo>
                    <a:pt x="401" y="2493"/>
                    <a:pt x="714" y="2188"/>
                    <a:pt x="1049" y="2188"/>
                  </a:cubicBezTo>
                  <a:close/>
                  <a:moveTo>
                    <a:pt x="4317" y="3036"/>
                  </a:moveTo>
                  <a:cubicBezTo>
                    <a:pt x="4400" y="3084"/>
                    <a:pt x="5472" y="3703"/>
                    <a:pt x="5567" y="3751"/>
                  </a:cubicBezTo>
                  <a:lnTo>
                    <a:pt x="4317" y="4465"/>
                  </a:lnTo>
                  <a:lnTo>
                    <a:pt x="4317" y="3036"/>
                  </a:lnTo>
                  <a:close/>
                  <a:moveTo>
                    <a:pt x="7496" y="3036"/>
                  </a:moveTo>
                  <a:lnTo>
                    <a:pt x="7496" y="4465"/>
                  </a:lnTo>
                  <a:lnTo>
                    <a:pt x="6245" y="3751"/>
                  </a:lnTo>
                  <a:lnTo>
                    <a:pt x="7496" y="3036"/>
                  </a:lnTo>
                  <a:close/>
                  <a:moveTo>
                    <a:pt x="9246" y="2262"/>
                  </a:moveTo>
                  <a:cubicBezTo>
                    <a:pt x="10115" y="2262"/>
                    <a:pt x="10829" y="2965"/>
                    <a:pt x="10829" y="3858"/>
                  </a:cubicBezTo>
                  <a:cubicBezTo>
                    <a:pt x="10829" y="4429"/>
                    <a:pt x="10520" y="4953"/>
                    <a:pt x="10032" y="5239"/>
                  </a:cubicBezTo>
                  <a:lnTo>
                    <a:pt x="9448" y="5572"/>
                  </a:lnTo>
                  <a:cubicBezTo>
                    <a:pt x="9270" y="5477"/>
                    <a:pt x="8055" y="4775"/>
                    <a:pt x="7841" y="4656"/>
                  </a:cubicBezTo>
                  <a:lnTo>
                    <a:pt x="7841" y="2834"/>
                  </a:lnTo>
                  <a:cubicBezTo>
                    <a:pt x="8305" y="2596"/>
                    <a:pt x="8627" y="2262"/>
                    <a:pt x="9246" y="2262"/>
                  </a:cubicBezTo>
                  <a:close/>
                  <a:moveTo>
                    <a:pt x="2565" y="2283"/>
                  </a:moveTo>
                  <a:cubicBezTo>
                    <a:pt x="2837" y="2283"/>
                    <a:pt x="3111" y="2352"/>
                    <a:pt x="3364" y="2489"/>
                  </a:cubicBezTo>
                  <a:cubicBezTo>
                    <a:pt x="3745" y="2715"/>
                    <a:pt x="3602" y="2620"/>
                    <a:pt x="3971" y="2846"/>
                  </a:cubicBezTo>
                  <a:lnTo>
                    <a:pt x="3971" y="4656"/>
                  </a:lnTo>
                  <a:lnTo>
                    <a:pt x="2352" y="5584"/>
                  </a:lnTo>
                  <a:lnTo>
                    <a:pt x="1769" y="5251"/>
                  </a:lnTo>
                  <a:cubicBezTo>
                    <a:pt x="1400" y="5049"/>
                    <a:pt x="1126" y="4703"/>
                    <a:pt x="1030" y="4287"/>
                  </a:cubicBezTo>
                  <a:cubicBezTo>
                    <a:pt x="971" y="4096"/>
                    <a:pt x="947" y="3882"/>
                    <a:pt x="983" y="3691"/>
                  </a:cubicBezTo>
                  <a:lnTo>
                    <a:pt x="983" y="3691"/>
                  </a:lnTo>
                  <a:cubicBezTo>
                    <a:pt x="1005" y="3693"/>
                    <a:pt x="1027" y="3694"/>
                    <a:pt x="1049" y="3694"/>
                  </a:cubicBezTo>
                  <a:cubicBezTo>
                    <a:pt x="1694" y="3694"/>
                    <a:pt x="2153" y="3028"/>
                    <a:pt x="1900" y="2429"/>
                  </a:cubicBezTo>
                  <a:cubicBezTo>
                    <a:pt x="2111" y="2332"/>
                    <a:pt x="2337" y="2283"/>
                    <a:pt x="2565" y="2283"/>
                  </a:cubicBezTo>
                  <a:close/>
                  <a:moveTo>
                    <a:pt x="7841" y="5060"/>
                  </a:moveTo>
                  <a:cubicBezTo>
                    <a:pt x="8008" y="5156"/>
                    <a:pt x="8960" y="5703"/>
                    <a:pt x="9127" y="5787"/>
                  </a:cubicBezTo>
                  <a:lnTo>
                    <a:pt x="7841" y="6513"/>
                  </a:lnTo>
                  <a:lnTo>
                    <a:pt x="7841" y="5060"/>
                  </a:lnTo>
                  <a:close/>
                  <a:moveTo>
                    <a:pt x="3971" y="5060"/>
                  </a:moveTo>
                  <a:lnTo>
                    <a:pt x="3971" y="6525"/>
                  </a:lnTo>
                  <a:lnTo>
                    <a:pt x="2697" y="5787"/>
                  </a:lnTo>
                  <a:lnTo>
                    <a:pt x="3971" y="5060"/>
                  </a:lnTo>
                  <a:close/>
                  <a:moveTo>
                    <a:pt x="5900" y="3965"/>
                  </a:moveTo>
                  <a:lnTo>
                    <a:pt x="7496" y="4870"/>
                  </a:lnTo>
                  <a:lnTo>
                    <a:pt x="7496" y="6715"/>
                  </a:lnTo>
                  <a:lnTo>
                    <a:pt x="5900" y="7620"/>
                  </a:lnTo>
                  <a:lnTo>
                    <a:pt x="4317" y="6715"/>
                  </a:lnTo>
                  <a:lnTo>
                    <a:pt x="4317" y="4870"/>
                  </a:lnTo>
                  <a:lnTo>
                    <a:pt x="5900" y="3965"/>
                  </a:lnTo>
                  <a:close/>
                  <a:moveTo>
                    <a:pt x="4317" y="7120"/>
                  </a:moveTo>
                  <a:lnTo>
                    <a:pt x="5567" y="7835"/>
                  </a:lnTo>
                  <a:lnTo>
                    <a:pt x="4317" y="8549"/>
                  </a:lnTo>
                  <a:lnTo>
                    <a:pt x="4317" y="7120"/>
                  </a:lnTo>
                  <a:close/>
                  <a:moveTo>
                    <a:pt x="7496" y="7108"/>
                  </a:moveTo>
                  <a:lnTo>
                    <a:pt x="7496" y="8549"/>
                  </a:lnTo>
                  <a:cubicBezTo>
                    <a:pt x="7412" y="8501"/>
                    <a:pt x="6341" y="7870"/>
                    <a:pt x="6245" y="7835"/>
                  </a:cubicBezTo>
                  <a:lnTo>
                    <a:pt x="7496" y="7108"/>
                  </a:lnTo>
                  <a:close/>
                  <a:moveTo>
                    <a:pt x="9484" y="5965"/>
                  </a:moveTo>
                  <a:lnTo>
                    <a:pt x="10055" y="6299"/>
                  </a:lnTo>
                  <a:cubicBezTo>
                    <a:pt x="10436" y="6501"/>
                    <a:pt x="10698" y="6846"/>
                    <a:pt x="10806" y="7263"/>
                  </a:cubicBezTo>
                  <a:cubicBezTo>
                    <a:pt x="10853" y="7442"/>
                    <a:pt x="10865" y="7620"/>
                    <a:pt x="10865" y="7799"/>
                  </a:cubicBezTo>
                  <a:cubicBezTo>
                    <a:pt x="10859" y="7799"/>
                    <a:pt x="10853" y="7799"/>
                    <a:pt x="10847" y="7799"/>
                  </a:cubicBezTo>
                  <a:cubicBezTo>
                    <a:pt x="10143" y="7799"/>
                    <a:pt x="9677" y="8506"/>
                    <a:pt x="9972" y="9120"/>
                  </a:cubicBezTo>
                  <a:cubicBezTo>
                    <a:pt x="9748" y="9235"/>
                    <a:pt x="9502" y="9295"/>
                    <a:pt x="9253" y="9295"/>
                  </a:cubicBezTo>
                  <a:cubicBezTo>
                    <a:pt x="8987" y="9295"/>
                    <a:pt x="8718" y="9226"/>
                    <a:pt x="8472" y="9085"/>
                  </a:cubicBezTo>
                  <a:cubicBezTo>
                    <a:pt x="8079" y="8859"/>
                    <a:pt x="8234" y="8942"/>
                    <a:pt x="7853" y="8728"/>
                  </a:cubicBezTo>
                  <a:lnTo>
                    <a:pt x="7853" y="6894"/>
                  </a:lnTo>
                  <a:lnTo>
                    <a:pt x="9484" y="5965"/>
                  </a:lnTo>
                  <a:close/>
                  <a:moveTo>
                    <a:pt x="10799" y="8158"/>
                  </a:moveTo>
                  <a:cubicBezTo>
                    <a:pt x="10910" y="8158"/>
                    <a:pt x="11021" y="8189"/>
                    <a:pt x="11115" y="8251"/>
                  </a:cubicBezTo>
                  <a:cubicBezTo>
                    <a:pt x="11568" y="8549"/>
                    <a:pt x="11413" y="9216"/>
                    <a:pt x="10913" y="9299"/>
                  </a:cubicBezTo>
                  <a:cubicBezTo>
                    <a:pt x="10869" y="9308"/>
                    <a:pt x="10827" y="9312"/>
                    <a:pt x="10786" y="9312"/>
                  </a:cubicBezTo>
                  <a:cubicBezTo>
                    <a:pt x="10343" y="9312"/>
                    <a:pt x="10056" y="8809"/>
                    <a:pt x="10317" y="8406"/>
                  </a:cubicBezTo>
                  <a:cubicBezTo>
                    <a:pt x="10429" y="8243"/>
                    <a:pt x="10614" y="8158"/>
                    <a:pt x="10799" y="8158"/>
                  </a:cubicBezTo>
                  <a:close/>
                  <a:moveTo>
                    <a:pt x="5900" y="8025"/>
                  </a:moveTo>
                  <a:cubicBezTo>
                    <a:pt x="6103" y="8144"/>
                    <a:pt x="7305" y="8823"/>
                    <a:pt x="7496" y="8930"/>
                  </a:cubicBezTo>
                  <a:lnTo>
                    <a:pt x="7496" y="9644"/>
                  </a:lnTo>
                  <a:cubicBezTo>
                    <a:pt x="7496" y="10525"/>
                    <a:pt x="6781" y="11240"/>
                    <a:pt x="5900" y="11240"/>
                  </a:cubicBezTo>
                  <a:cubicBezTo>
                    <a:pt x="5031" y="11240"/>
                    <a:pt x="4317" y="10525"/>
                    <a:pt x="4317" y="9644"/>
                  </a:cubicBezTo>
                  <a:lnTo>
                    <a:pt x="4317" y="8930"/>
                  </a:lnTo>
                  <a:lnTo>
                    <a:pt x="5900" y="8025"/>
                  </a:lnTo>
                  <a:close/>
                  <a:moveTo>
                    <a:pt x="5900" y="0"/>
                  </a:moveTo>
                  <a:cubicBezTo>
                    <a:pt x="4829" y="0"/>
                    <a:pt x="3971" y="869"/>
                    <a:pt x="3971" y="1941"/>
                  </a:cubicBezTo>
                  <a:lnTo>
                    <a:pt x="3971" y="2441"/>
                  </a:lnTo>
                  <a:cubicBezTo>
                    <a:pt x="3686" y="2274"/>
                    <a:pt x="3793" y="2334"/>
                    <a:pt x="3519" y="2191"/>
                  </a:cubicBezTo>
                  <a:cubicBezTo>
                    <a:pt x="3219" y="2016"/>
                    <a:pt x="2890" y="1933"/>
                    <a:pt x="2564" y="1933"/>
                  </a:cubicBezTo>
                  <a:cubicBezTo>
                    <a:pt x="2268" y="1933"/>
                    <a:pt x="1975" y="2001"/>
                    <a:pt x="1709" y="2131"/>
                  </a:cubicBezTo>
                  <a:cubicBezTo>
                    <a:pt x="1515" y="1930"/>
                    <a:pt x="1277" y="1842"/>
                    <a:pt x="1045" y="1842"/>
                  </a:cubicBezTo>
                  <a:cubicBezTo>
                    <a:pt x="508" y="1842"/>
                    <a:pt x="1" y="2313"/>
                    <a:pt x="126" y="2953"/>
                  </a:cubicBezTo>
                  <a:cubicBezTo>
                    <a:pt x="185" y="3251"/>
                    <a:pt x="388" y="3489"/>
                    <a:pt x="638" y="3608"/>
                  </a:cubicBezTo>
                  <a:cubicBezTo>
                    <a:pt x="530" y="4358"/>
                    <a:pt x="888" y="5156"/>
                    <a:pt x="1590" y="5549"/>
                  </a:cubicBezTo>
                  <a:cubicBezTo>
                    <a:pt x="1828" y="5691"/>
                    <a:pt x="1757" y="5644"/>
                    <a:pt x="1995" y="5787"/>
                  </a:cubicBezTo>
                  <a:lnTo>
                    <a:pt x="1590" y="6025"/>
                  </a:lnTo>
                  <a:cubicBezTo>
                    <a:pt x="995" y="6370"/>
                    <a:pt x="626" y="7025"/>
                    <a:pt x="626" y="7716"/>
                  </a:cubicBezTo>
                  <a:cubicBezTo>
                    <a:pt x="626" y="8704"/>
                    <a:pt x="1400" y="9537"/>
                    <a:pt x="2388" y="9632"/>
                  </a:cubicBezTo>
                  <a:lnTo>
                    <a:pt x="2412" y="9632"/>
                  </a:lnTo>
                  <a:cubicBezTo>
                    <a:pt x="2495" y="9632"/>
                    <a:pt x="2566" y="9573"/>
                    <a:pt x="2566" y="9478"/>
                  </a:cubicBezTo>
                  <a:cubicBezTo>
                    <a:pt x="2590" y="9394"/>
                    <a:pt x="2507" y="9299"/>
                    <a:pt x="2424" y="9299"/>
                  </a:cubicBezTo>
                  <a:cubicBezTo>
                    <a:pt x="1602" y="9228"/>
                    <a:pt x="959" y="8549"/>
                    <a:pt x="959" y="7727"/>
                  </a:cubicBezTo>
                  <a:cubicBezTo>
                    <a:pt x="959" y="7144"/>
                    <a:pt x="1281" y="6620"/>
                    <a:pt x="1769" y="6346"/>
                  </a:cubicBezTo>
                  <a:lnTo>
                    <a:pt x="2352" y="6013"/>
                  </a:lnTo>
                  <a:lnTo>
                    <a:pt x="3971" y="6942"/>
                  </a:lnTo>
                  <a:lnTo>
                    <a:pt x="3971" y="8763"/>
                  </a:lnTo>
                  <a:cubicBezTo>
                    <a:pt x="3436" y="9061"/>
                    <a:pt x="3305" y="9168"/>
                    <a:pt x="3031" y="9263"/>
                  </a:cubicBezTo>
                  <a:cubicBezTo>
                    <a:pt x="2947" y="9287"/>
                    <a:pt x="2900" y="9382"/>
                    <a:pt x="2912" y="9466"/>
                  </a:cubicBezTo>
                  <a:cubicBezTo>
                    <a:pt x="2943" y="9549"/>
                    <a:pt x="3011" y="9587"/>
                    <a:pt x="3091" y="9587"/>
                  </a:cubicBezTo>
                  <a:cubicBezTo>
                    <a:pt x="3103" y="9587"/>
                    <a:pt x="3114" y="9586"/>
                    <a:pt x="3126" y="9585"/>
                  </a:cubicBezTo>
                  <a:cubicBezTo>
                    <a:pt x="3436" y="9501"/>
                    <a:pt x="3578" y="9359"/>
                    <a:pt x="3959" y="9168"/>
                  </a:cubicBezTo>
                  <a:lnTo>
                    <a:pt x="3959" y="9680"/>
                  </a:lnTo>
                  <a:cubicBezTo>
                    <a:pt x="3959" y="10752"/>
                    <a:pt x="4817" y="11609"/>
                    <a:pt x="5888" y="11609"/>
                  </a:cubicBezTo>
                  <a:cubicBezTo>
                    <a:pt x="6960" y="11609"/>
                    <a:pt x="7829" y="10752"/>
                    <a:pt x="7829" y="9680"/>
                  </a:cubicBezTo>
                  <a:lnTo>
                    <a:pt x="7829" y="9168"/>
                  </a:lnTo>
                  <a:cubicBezTo>
                    <a:pt x="8317" y="9454"/>
                    <a:pt x="8627" y="9680"/>
                    <a:pt x="9222" y="9680"/>
                  </a:cubicBezTo>
                  <a:cubicBezTo>
                    <a:pt x="9555" y="9680"/>
                    <a:pt x="9865" y="9597"/>
                    <a:pt x="10151" y="9442"/>
                  </a:cubicBezTo>
                  <a:cubicBezTo>
                    <a:pt x="10315" y="9597"/>
                    <a:pt x="10543" y="9696"/>
                    <a:pt x="10788" y="9696"/>
                  </a:cubicBezTo>
                  <a:cubicBezTo>
                    <a:pt x="10845" y="9696"/>
                    <a:pt x="10902" y="9691"/>
                    <a:pt x="10960" y="9680"/>
                  </a:cubicBezTo>
                  <a:cubicBezTo>
                    <a:pt x="11865" y="9466"/>
                    <a:pt x="12008" y="8263"/>
                    <a:pt x="11175" y="7894"/>
                  </a:cubicBezTo>
                  <a:cubicBezTo>
                    <a:pt x="11246" y="7156"/>
                    <a:pt x="10889" y="6406"/>
                    <a:pt x="10210" y="6013"/>
                  </a:cubicBezTo>
                  <a:cubicBezTo>
                    <a:pt x="9972" y="5882"/>
                    <a:pt x="10044" y="5918"/>
                    <a:pt x="9805" y="5775"/>
                  </a:cubicBezTo>
                  <a:lnTo>
                    <a:pt x="10210" y="5537"/>
                  </a:lnTo>
                  <a:cubicBezTo>
                    <a:pt x="11127" y="5001"/>
                    <a:pt x="11460" y="3810"/>
                    <a:pt x="10925" y="2882"/>
                  </a:cubicBezTo>
                  <a:cubicBezTo>
                    <a:pt x="10579" y="2286"/>
                    <a:pt x="9924" y="1917"/>
                    <a:pt x="9246" y="1917"/>
                  </a:cubicBezTo>
                  <a:cubicBezTo>
                    <a:pt x="8531" y="1917"/>
                    <a:pt x="8139" y="2286"/>
                    <a:pt x="7841" y="2429"/>
                  </a:cubicBezTo>
                  <a:cubicBezTo>
                    <a:pt x="7829" y="2012"/>
                    <a:pt x="7865" y="1810"/>
                    <a:pt x="7793" y="1489"/>
                  </a:cubicBezTo>
                  <a:cubicBezTo>
                    <a:pt x="7783" y="1408"/>
                    <a:pt x="7704" y="1352"/>
                    <a:pt x="7629" y="1352"/>
                  </a:cubicBezTo>
                  <a:cubicBezTo>
                    <a:pt x="7616" y="1352"/>
                    <a:pt x="7603" y="1354"/>
                    <a:pt x="7591" y="1358"/>
                  </a:cubicBezTo>
                  <a:cubicBezTo>
                    <a:pt x="7496" y="1369"/>
                    <a:pt x="7436" y="1477"/>
                    <a:pt x="7448" y="1560"/>
                  </a:cubicBezTo>
                  <a:cubicBezTo>
                    <a:pt x="7507" y="1834"/>
                    <a:pt x="7484" y="1989"/>
                    <a:pt x="7496" y="2620"/>
                  </a:cubicBezTo>
                  <a:lnTo>
                    <a:pt x="5900" y="3525"/>
                  </a:lnTo>
                  <a:lnTo>
                    <a:pt x="4317" y="2620"/>
                  </a:lnTo>
                  <a:lnTo>
                    <a:pt x="4317" y="1941"/>
                  </a:lnTo>
                  <a:cubicBezTo>
                    <a:pt x="4317" y="1060"/>
                    <a:pt x="5031" y="346"/>
                    <a:pt x="5900" y="346"/>
                  </a:cubicBezTo>
                  <a:cubicBezTo>
                    <a:pt x="6424" y="346"/>
                    <a:pt x="6912" y="596"/>
                    <a:pt x="7210" y="1024"/>
                  </a:cubicBezTo>
                  <a:cubicBezTo>
                    <a:pt x="7246" y="1075"/>
                    <a:pt x="7301" y="1100"/>
                    <a:pt x="7354" y="1100"/>
                  </a:cubicBezTo>
                  <a:cubicBezTo>
                    <a:pt x="7388" y="1100"/>
                    <a:pt x="7420" y="1090"/>
                    <a:pt x="7448" y="1072"/>
                  </a:cubicBezTo>
                  <a:cubicBezTo>
                    <a:pt x="7531" y="1012"/>
                    <a:pt x="7543" y="905"/>
                    <a:pt x="7496" y="834"/>
                  </a:cubicBezTo>
                  <a:cubicBezTo>
                    <a:pt x="7138" y="310"/>
                    <a:pt x="6543" y="0"/>
                    <a:pt x="59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cxnSp>
        <p:nvCxnSpPr>
          <p:cNvPr id="595" name="Google Shape;595;gf2ac03fca5_2_67"/>
          <p:cNvCxnSpPr/>
          <p:nvPr/>
        </p:nvCxnSpPr>
        <p:spPr>
          <a:xfrm>
            <a:off x="4155408" y="2091855"/>
            <a:ext cx="8508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9" name="Shape 5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0" name="Google Shape;600;gf2ac03fca5_2_1570"/>
          <p:cNvSpPr txBox="1"/>
          <p:nvPr/>
        </p:nvSpPr>
        <p:spPr>
          <a:xfrm>
            <a:off x="6108311" y="1682650"/>
            <a:ext cx="2128800" cy="818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434343"/>
                </a:solidFill>
              </a:rPr>
              <a:t>Data Collection &amp; Cleaning</a:t>
            </a:r>
            <a:endParaRPr sz="2000">
              <a:solidFill>
                <a:srgbClr val="434343"/>
              </a:solidFill>
            </a:endParaRPr>
          </a:p>
        </p:txBody>
      </p:sp>
      <p:sp>
        <p:nvSpPr>
          <p:cNvPr id="601" name="Google Shape;601;gf2ac03fca5_2_1570"/>
          <p:cNvSpPr txBox="1"/>
          <p:nvPr/>
        </p:nvSpPr>
        <p:spPr>
          <a:xfrm>
            <a:off x="920822" y="3470490"/>
            <a:ext cx="2128800" cy="818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434343"/>
                </a:solidFill>
              </a:rPr>
              <a:t>Data Exploration &amp; Processing</a:t>
            </a:r>
            <a:endParaRPr sz="2000">
              <a:solidFill>
                <a:srgbClr val="434343"/>
              </a:solidFill>
            </a:endParaRPr>
          </a:p>
        </p:txBody>
      </p:sp>
      <p:sp>
        <p:nvSpPr>
          <p:cNvPr id="602" name="Google Shape;602;gf2ac03fca5_2_1570"/>
          <p:cNvSpPr txBox="1"/>
          <p:nvPr/>
        </p:nvSpPr>
        <p:spPr>
          <a:xfrm>
            <a:off x="924497" y="1682575"/>
            <a:ext cx="2128800" cy="818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434343"/>
                </a:solidFill>
              </a:rPr>
              <a:t>Business &amp; Data Understanding</a:t>
            </a:r>
            <a:endParaRPr sz="2000">
              <a:solidFill>
                <a:srgbClr val="434343"/>
              </a:solidFill>
            </a:endParaRPr>
          </a:p>
        </p:txBody>
      </p:sp>
      <p:sp>
        <p:nvSpPr>
          <p:cNvPr id="603" name="Google Shape;603;gf2ac03fca5_2_1570"/>
          <p:cNvSpPr txBox="1"/>
          <p:nvPr/>
        </p:nvSpPr>
        <p:spPr>
          <a:xfrm>
            <a:off x="6108311" y="3470465"/>
            <a:ext cx="2128800" cy="818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434343"/>
                </a:solidFill>
              </a:rPr>
              <a:t>Modeling &amp; Evaluation</a:t>
            </a:r>
            <a:endParaRPr sz="2000">
              <a:solidFill>
                <a:srgbClr val="434343"/>
              </a:solidFill>
            </a:endParaRPr>
          </a:p>
        </p:txBody>
      </p:sp>
      <p:sp>
        <p:nvSpPr>
          <p:cNvPr id="604" name="Google Shape;604;gf2ac03fca5_2_1570"/>
          <p:cNvSpPr/>
          <p:nvPr/>
        </p:nvSpPr>
        <p:spPr>
          <a:xfrm>
            <a:off x="3233925" y="1632325"/>
            <a:ext cx="912600" cy="918900"/>
          </a:xfrm>
          <a:prstGeom prst="rect">
            <a:avLst/>
          </a:prstGeom>
          <a:solidFill>
            <a:srgbClr val="00CF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5" name="Google Shape;605;gf2ac03fca5_2_1570"/>
          <p:cNvSpPr/>
          <p:nvPr/>
        </p:nvSpPr>
        <p:spPr>
          <a:xfrm>
            <a:off x="3234075" y="3420226"/>
            <a:ext cx="912600" cy="918900"/>
          </a:xfrm>
          <a:prstGeom prst="rect">
            <a:avLst/>
          </a:pr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6" name="Google Shape;606;gf2ac03fca5_2_1570"/>
          <p:cNvSpPr/>
          <p:nvPr/>
        </p:nvSpPr>
        <p:spPr>
          <a:xfrm>
            <a:off x="4997318" y="1632325"/>
            <a:ext cx="912600" cy="918900"/>
          </a:xfrm>
          <a:prstGeom prst="rect">
            <a:avLst/>
          </a:pr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7" name="Google Shape;607;gf2ac03fca5_2_1570"/>
          <p:cNvSpPr/>
          <p:nvPr/>
        </p:nvSpPr>
        <p:spPr>
          <a:xfrm>
            <a:off x="4997318" y="3420226"/>
            <a:ext cx="912600" cy="918900"/>
          </a:xfrm>
          <a:prstGeom prst="rect">
            <a:avLst/>
          </a:prstGeom>
          <a:solidFill>
            <a:srgbClr val="00CF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608" name="Google Shape;608;gf2ac03fca5_2_1570"/>
          <p:cNvCxnSpPr>
            <a:stCxn id="606" idx="2"/>
            <a:endCxn id="605" idx="0"/>
          </p:cNvCxnSpPr>
          <p:nvPr/>
        </p:nvCxnSpPr>
        <p:spPr>
          <a:xfrm rot="5400000">
            <a:off x="4137518" y="2104225"/>
            <a:ext cx="869100" cy="1763100"/>
          </a:xfrm>
          <a:prstGeom prst="bentConnector3">
            <a:avLst>
              <a:gd fmla="val 49993" name="adj1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09" name="Google Shape;609;gf2ac03fca5_2_1570"/>
          <p:cNvCxnSpPr>
            <a:stCxn id="605" idx="3"/>
            <a:endCxn id="607" idx="1"/>
          </p:cNvCxnSpPr>
          <p:nvPr/>
        </p:nvCxnSpPr>
        <p:spPr>
          <a:xfrm>
            <a:off x="4146675" y="3879676"/>
            <a:ext cx="8505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10" name="Google Shape;610;gf2ac03fca5_2_1570"/>
          <p:cNvSpPr txBox="1"/>
          <p:nvPr/>
        </p:nvSpPr>
        <p:spPr>
          <a:xfrm>
            <a:off x="503625" y="225575"/>
            <a:ext cx="3186900" cy="7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900"/>
              </a:spcBef>
              <a:spcAft>
                <a:spcPts val="900"/>
              </a:spcAft>
              <a:buNone/>
            </a:pPr>
            <a:r>
              <a:rPr b="1" lang="en-US" sz="3650">
                <a:solidFill>
                  <a:srgbClr val="666666"/>
                </a:solidFill>
              </a:rPr>
              <a:t>Methodology</a:t>
            </a:r>
            <a:endParaRPr>
              <a:solidFill>
                <a:srgbClr val="666666"/>
              </a:solidFill>
            </a:endParaRPr>
          </a:p>
        </p:txBody>
      </p:sp>
      <p:grpSp>
        <p:nvGrpSpPr>
          <p:cNvPr id="611" name="Google Shape;611;gf2ac03fca5_2_1570"/>
          <p:cNvGrpSpPr/>
          <p:nvPr/>
        </p:nvGrpSpPr>
        <p:grpSpPr>
          <a:xfrm>
            <a:off x="3398668" y="3589547"/>
            <a:ext cx="583817" cy="580314"/>
            <a:chOff x="3541011" y="3367320"/>
            <a:chExt cx="348257" cy="346188"/>
          </a:xfrm>
        </p:grpSpPr>
        <p:sp>
          <p:nvSpPr>
            <p:cNvPr id="612" name="Google Shape;612;gf2ac03fca5_2_1570"/>
            <p:cNvSpPr/>
            <p:nvPr/>
          </p:nvSpPr>
          <p:spPr>
            <a:xfrm>
              <a:off x="3541011" y="3367320"/>
              <a:ext cx="347906" cy="346188"/>
            </a:xfrm>
            <a:custGeom>
              <a:rect b="b" l="l" r="r" t="t"/>
              <a:pathLst>
                <a:path extrusionOk="0" h="10877" w="10931">
                  <a:moveTo>
                    <a:pt x="4203" y="6323"/>
                  </a:moveTo>
                  <a:cubicBezTo>
                    <a:pt x="4322" y="6454"/>
                    <a:pt x="4465" y="6609"/>
                    <a:pt x="4620" y="6740"/>
                  </a:cubicBezTo>
                  <a:lnTo>
                    <a:pt x="4024" y="7335"/>
                  </a:lnTo>
                  <a:lnTo>
                    <a:pt x="3977" y="7287"/>
                  </a:lnTo>
                  <a:lnTo>
                    <a:pt x="3632" y="6942"/>
                  </a:lnTo>
                  <a:lnTo>
                    <a:pt x="3584" y="6906"/>
                  </a:lnTo>
                  <a:lnTo>
                    <a:pt x="4203" y="6323"/>
                  </a:lnTo>
                  <a:close/>
                  <a:moveTo>
                    <a:pt x="3239" y="7123"/>
                  </a:moveTo>
                  <a:cubicBezTo>
                    <a:pt x="3307" y="7123"/>
                    <a:pt x="3376" y="7150"/>
                    <a:pt x="3429" y="7204"/>
                  </a:cubicBezTo>
                  <a:lnTo>
                    <a:pt x="3763" y="7537"/>
                  </a:lnTo>
                  <a:cubicBezTo>
                    <a:pt x="3858" y="7632"/>
                    <a:pt x="3858" y="7799"/>
                    <a:pt x="3751" y="7894"/>
                  </a:cubicBezTo>
                  <a:lnTo>
                    <a:pt x="3560" y="8097"/>
                  </a:lnTo>
                  <a:lnTo>
                    <a:pt x="2858" y="7394"/>
                  </a:lnTo>
                  <a:lnTo>
                    <a:pt x="3048" y="7204"/>
                  </a:lnTo>
                  <a:cubicBezTo>
                    <a:pt x="3102" y="7150"/>
                    <a:pt x="3170" y="7123"/>
                    <a:pt x="3239" y="7123"/>
                  </a:cubicBezTo>
                  <a:close/>
                  <a:moveTo>
                    <a:pt x="2631" y="7597"/>
                  </a:moveTo>
                  <a:lnTo>
                    <a:pt x="3334" y="8299"/>
                  </a:lnTo>
                  <a:lnTo>
                    <a:pt x="1167" y="10478"/>
                  </a:lnTo>
                  <a:cubicBezTo>
                    <a:pt x="1113" y="10526"/>
                    <a:pt x="1045" y="10550"/>
                    <a:pt x="976" y="10550"/>
                  </a:cubicBezTo>
                  <a:cubicBezTo>
                    <a:pt x="908" y="10550"/>
                    <a:pt x="840" y="10526"/>
                    <a:pt x="786" y="10478"/>
                  </a:cubicBezTo>
                  <a:lnTo>
                    <a:pt x="453" y="10133"/>
                  </a:lnTo>
                  <a:cubicBezTo>
                    <a:pt x="357" y="10038"/>
                    <a:pt x="357" y="9883"/>
                    <a:pt x="465" y="9776"/>
                  </a:cubicBezTo>
                  <a:lnTo>
                    <a:pt x="2631" y="7597"/>
                  </a:lnTo>
                  <a:close/>
                  <a:moveTo>
                    <a:pt x="7120" y="1"/>
                  </a:moveTo>
                  <a:cubicBezTo>
                    <a:pt x="3989" y="1"/>
                    <a:pt x="2191" y="3537"/>
                    <a:pt x="4001" y="6073"/>
                  </a:cubicBezTo>
                  <a:lnTo>
                    <a:pt x="3274" y="6799"/>
                  </a:lnTo>
                  <a:cubicBezTo>
                    <a:pt x="3249" y="6796"/>
                    <a:pt x="3223" y="6794"/>
                    <a:pt x="3198" y="6794"/>
                  </a:cubicBezTo>
                  <a:cubicBezTo>
                    <a:pt x="3049" y="6794"/>
                    <a:pt x="2912" y="6854"/>
                    <a:pt x="2810" y="6966"/>
                  </a:cubicBezTo>
                  <a:lnTo>
                    <a:pt x="226" y="9549"/>
                  </a:lnTo>
                  <a:cubicBezTo>
                    <a:pt x="0" y="9776"/>
                    <a:pt x="0" y="10145"/>
                    <a:pt x="226" y="10371"/>
                  </a:cubicBezTo>
                  <a:lnTo>
                    <a:pt x="572" y="10716"/>
                  </a:lnTo>
                  <a:cubicBezTo>
                    <a:pt x="679" y="10823"/>
                    <a:pt x="828" y="10877"/>
                    <a:pt x="976" y="10877"/>
                  </a:cubicBezTo>
                  <a:cubicBezTo>
                    <a:pt x="1125" y="10877"/>
                    <a:pt x="1274" y="10823"/>
                    <a:pt x="1381" y="10716"/>
                  </a:cubicBezTo>
                  <a:lnTo>
                    <a:pt x="3655" y="8430"/>
                  </a:lnTo>
                  <a:lnTo>
                    <a:pt x="3977" y="8121"/>
                  </a:lnTo>
                  <a:cubicBezTo>
                    <a:pt x="4096" y="8002"/>
                    <a:pt x="4155" y="7835"/>
                    <a:pt x="4144" y="7656"/>
                  </a:cubicBezTo>
                  <a:lnTo>
                    <a:pt x="4870" y="6930"/>
                  </a:lnTo>
                  <a:cubicBezTo>
                    <a:pt x="5406" y="7323"/>
                    <a:pt x="6037" y="7573"/>
                    <a:pt x="6715" y="7632"/>
                  </a:cubicBezTo>
                  <a:lnTo>
                    <a:pt x="6727" y="7632"/>
                  </a:lnTo>
                  <a:cubicBezTo>
                    <a:pt x="6799" y="7632"/>
                    <a:pt x="6882" y="7573"/>
                    <a:pt x="6894" y="7478"/>
                  </a:cubicBezTo>
                  <a:cubicBezTo>
                    <a:pt x="6906" y="7394"/>
                    <a:pt x="6834" y="7323"/>
                    <a:pt x="6739" y="7299"/>
                  </a:cubicBezTo>
                  <a:cubicBezTo>
                    <a:pt x="6037" y="7228"/>
                    <a:pt x="5406" y="6966"/>
                    <a:pt x="4882" y="6549"/>
                  </a:cubicBezTo>
                  <a:cubicBezTo>
                    <a:pt x="2298" y="4465"/>
                    <a:pt x="3822" y="310"/>
                    <a:pt x="7096" y="310"/>
                  </a:cubicBezTo>
                  <a:cubicBezTo>
                    <a:pt x="8942" y="310"/>
                    <a:pt x="10418" y="1703"/>
                    <a:pt x="10597" y="3465"/>
                  </a:cubicBezTo>
                  <a:cubicBezTo>
                    <a:pt x="10609" y="3549"/>
                    <a:pt x="10692" y="3608"/>
                    <a:pt x="10775" y="3608"/>
                  </a:cubicBezTo>
                  <a:cubicBezTo>
                    <a:pt x="10871" y="3596"/>
                    <a:pt x="10930" y="3525"/>
                    <a:pt x="10930" y="3430"/>
                  </a:cubicBezTo>
                  <a:cubicBezTo>
                    <a:pt x="10728" y="1525"/>
                    <a:pt x="9120" y="1"/>
                    <a:pt x="71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" name="Google Shape;613;gf2ac03fca5_2_1570"/>
            <p:cNvSpPr/>
            <p:nvPr/>
          </p:nvSpPr>
          <p:spPr>
            <a:xfrm>
              <a:off x="3658105" y="3389599"/>
              <a:ext cx="208820" cy="199431"/>
            </a:xfrm>
            <a:custGeom>
              <a:rect b="b" l="l" r="r" t="t"/>
              <a:pathLst>
                <a:path extrusionOk="0" h="6266" w="6561">
                  <a:moveTo>
                    <a:pt x="3441" y="336"/>
                  </a:moveTo>
                  <a:cubicBezTo>
                    <a:pt x="4989" y="336"/>
                    <a:pt x="6251" y="1587"/>
                    <a:pt x="6251" y="3146"/>
                  </a:cubicBezTo>
                  <a:cubicBezTo>
                    <a:pt x="6251" y="4694"/>
                    <a:pt x="4989" y="5944"/>
                    <a:pt x="3441" y="5944"/>
                  </a:cubicBezTo>
                  <a:cubicBezTo>
                    <a:pt x="2727" y="5944"/>
                    <a:pt x="1989" y="5682"/>
                    <a:pt x="1441" y="5135"/>
                  </a:cubicBezTo>
                  <a:cubicBezTo>
                    <a:pt x="345" y="4027"/>
                    <a:pt x="345" y="2241"/>
                    <a:pt x="1441" y="1158"/>
                  </a:cubicBezTo>
                  <a:cubicBezTo>
                    <a:pt x="1989" y="598"/>
                    <a:pt x="2703" y="336"/>
                    <a:pt x="3441" y="336"/>
                  </a:cubicBezTo>
                  <a:close/>
                  <a:moveTo>
                    <a:pt x="3428" y="0"/>
                  </a:moveTo>
                  <a:cubicBezTo>
                    <a:pt x="2628" y="0"/>
                    <a:pt x="1828" y="307"/>
                    <a:pt x="1215" y="920"/>
                  </a:cubicBezTo>
                  <a:cubicBezTo>
                    <a:pt x="0" y="2134"/>
                    <a:pt x="0" y="4123"/>
                    <a:pt x="1215" y="5337"/>
                  </a:cubicBezTo>
                  <a:cubicBezTo>
                    <a:pt x="1822" y="5944"/>
                    <a:pt x="2631" y="6266"/>
                    <a:pt x="3429" y="6266"/>
                  </a:cubicBezTo>
                  <a:cubicBezTo>
                    <a:pt x="5144" y="6266"/>
                    <a:pt x="6561" y="4873"/>
                    <a:pt x="6561" y="3134"/>
                  </a:cubicBezTo>
                  <a:cubicBezTo>
                    <a:pt x="6561" y="2301"/>
                    <a:pt x="6227" y="1515"/>
                    <a:pt x="5632" y="920"/>
                  </a:cubicBezTo>
                  <a:cubicBezTo>
                    <a:pt x="5025" y="307"/>
                    <a:pt x="4227" y="0"/>
                    <a:pt x="342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" name="Google Shape;614;gf2ac03fca5_2_1570"/>
            <p:cNvSpPr/>
            <p:nvPr/>
          </p:nvSpPr>
          <p:spPr>
            <a:xfrm>
              <a:off x="3720614" y="3426805"/>
              <a:ext cx="95164" cy="116011"/>
            </a:xfrm>
            <a:custGeom>
              <a:rect b="b" l="l" r="r" t="t"/>
              <a:pathLst>
                <a:path extrusionOk="0" h="3645" w="2990">
                  <a:moveTo>
                    <a:pt x="1477" y="334"/>
                  </a:moveTo>
                  <a:cubicBezTo>
                    <a:pt x="1834" y="334"/>
                    <a:pt x="2132" y="632"/>
                    <a:pt x="2132" y="989"/>
                  </a:cubicBezTo>
                  <a:cubicBezTo>
                    <a:pt x="2132" y="1334"/>
                    <a:pt x="1834" y="1632"/>
                    <a:pt x="1477" y="1632"/>
                  </a:cubicBezTo>
                  <a:cubicBezTo>
                    <a:pt x="1120" y="1632"/>
                    <a:pt x="822" y="1334"/>
                    <a:pt x="822" y="989"/>
                  </a:cubicBezTo>
                  <a:cubicBezTo>
                    <a:pt x="822" y="608"/>
                    <a:pt x="1120" y="334"/>
                    <a:pt x="1477" y="334"/>
                  </a:cubicBezTo>
                  <a:close/>
                  <a:moveTo>
                    <a:pt x="1906" y="1953"/>
                  </a:moveTo>
                  <a:cubicBezTo>
                    <a:pt x="2287" y="1953"/>
                    <a:pt x="2620" y="2263"/>
                    <a:pt x="2620" y="2668"/>
                  </a:cubicBezTo>
                  <a:lnTo>
                    <a:pt x="2620" y="3335"/>
                  </a:lnTo>
                  <a:lnTo>
                    <a:pt x="2275" y="3335"/>
                  </a:lnTo>
                  <a:lnTo>
                    <a:pt x="2275" y="2632"/>
                  </a:lnTo>
                  <a:cubicBezTo>
                    <a:pt x="2275" y="2549"/>
                    <a:pt x="2203" y="2477"/>
                    <a:pt x="2108" y="2477"/>
                  </a:cubicBezTo>
                  <a:cubicBezTo>
                    <a:pt x="2025" y="2477"/>
                    <a:pt x="1953" y="2549"/>
                    <a:pt x="1953" y="2632"/>
                  </a:cubicBezTo>
                  <a:lnTo>
                    <a:pt x="1953" y="3335"/>
                  </a:lnTo>
                  <a:lnTo>
                    <a:pt x="953" y="3335"/>
                  </a:lnTo>
                  <a:lnTo>
                    <a:pt x="953" y="2632"/>
                  </a:lnTo>
                  <a:cubicBezTo>
                    <a:pt x="953" y="2549"/>
                    <a:pt x="882" y="2477"/>
                    <a:pt x="787" y="2477"/>
                  </a:cubicBezTo>
                  <a:cubicBezTo>
                    <a:pt x="691" y="2477"/>
                    <a:pt x="620" y="2549"/>
                    <a:pt x="620" y="2632"/>
                  </a:cubicBezTo>
                  <a:lnTo>
                    <a:pt x="620" y="3335"/>
                  </a:lnTo>
                  <a:lnTo>
                    <a:pt x="263" y="3335"/>
                  </a:lnTo>
                  <a:lnTo>
                    <a:pt x="263" y="2668"/>
                  </a:lnTo>
                  <a:cubicBezTo>
                    <a:pt x="263" y="2275"/>
                    <a:pt x="584" y="1953"/>
                    <a:pt x="977" y="1953"/>
                  </a:cubicBezTo>
                  <a:close/>
                  <a:moveTo>
                    <a:pt x="1477" y="1"/>
                  </a:moveTo>
                  <a:cubicBezTo>
                    <a:pt x="941" y="1"/>
                    <a:pt x="501" y="429"/>
                    <a:pt x="501" y="965"/>
                  </a:cubicBezTo>
                  <a:cubicBezTo>
                    <a:pt x="501" y="1239"/>
                    <a:pt x="608" y="1477"/>
                    <a:pt x="787" y="1656"/>
                  </a:cubicBezTo>
                  <a:cubicBezTo>
                    <a:pt x="322" y="1763"/>
                    <a:pt x="1" y="2180"/>
                    <a:pt x="1" y="2656"/>
                  </a:cubicBezTo>
                  <a:lnTo>
                    <a:pt x="1" y="3335"/>
                  </a:lnTo>
                  <a:cubicBezTo>
                    <a:pt x="1" y="3501"/>
                    <a:pt x="132" y="3644"/>
                    <a:pt x="310" y="3644"/>
                  </a:cubicBezTo>
                  <a:lnTo>
                    <a:pt x="2680" y="3644"/>
                  </a:lnTo>
                  <a:cubicBezTo>
                    <a:pt x="2846" y="3644"/>
                    <a:pt x="2989" y="3513"/>
                    <a:pt x="2989" y="3335"/>
                  </a:cubicBezTo>
                  <a:lnTo>
                    <a:pt x="2989" y="2656"/>
                  </a:lnTo>
                  <a:cubicBezTo>
                    <a:pt x="2965" y="2180"/>
                    <a:pt x="2620" y="1763"/>
                    <a:pt x="2156" y="1656"/>
                  </a:cubicBezTo>
                  <a:cubicBezTo>
                    <a:pt x="2334" y="1477"/>
                    <a:pt x="2442" y="1239"/>
                    <a:pt x="2442" y="965"/>
                  </a:cubicBezTo>
                  <a:cubicBezTo>
                    <a:pt x="2442" y="429"/>
                    <a:pt x="2013" y="1"/>
                    <a:pt x="14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" name="Google Shape;615;gf2ac03fca5_2_1570"/>
            <p:cNvSpPr/>
            <p:nvPr/>
          </p:nvSpPr>
          <p:spPr>
            <a:xfrm>
              <a:off x="3773671" y="3496030"/>
              <a:ext cx="115597" cy="114993"/>
            </a:xfrm>
            <a:custGeom>
              <a:rect b="b" l="l" r="r" t="t"/>
              <a:pathLst>
                <a:path extrusionOk="0" h="3613" w="3632">
                  <a:moveTo>
                    <a:pt x="3433" y="0"/>
                  </a:moveTo>
                  <a:cubicBezTo>
                    <a:pt x="3361" y="0"/>
                    <a:pt x="3297" y="65"/>
                    <a:pt x="3287" y="148"/>
                  </a:cubicBezTo>
                  <a:cubicBezTo>
                    <a:pt x="3120" y="1803"/>
                    <a:pt x="1810" y="3112"/>
                    <a:pt x="143" y="3291"/>
                  </a:cubicBezTo>
                  <a:cubicBezTo>
                    <a:pt x="60" y="3303"/>
                    <a:pt x="1" y="3374"/>
                    <a:pt x="1" y="3469"/>
                  </a:cubicBezTo>
                  <a:cubicBezTo>
                    <a:pt x="13" y="3553"/>
                    <a:pt x="72" y="3612"/>
                    <a:pt x="167" y="3612"/>
                  </a:cubicBezTo>
                  <a:lnTo>
                    <a:pt x="179" y="3612"/>
                  </a:lnTo>
                  <a:cubicBezTo>
                    <a:pt x="1989" y="3422"/>
                    <a:pt x="3442" y="1993"/>
                    <a:pt x="3620" y="183"/>
                  </a:cubicBezTo>
                  <a:cubicBezTo>
                    <a:pt x="3632" y="88"/>
                    <a:pt x="3561" y="17"/>
                    <a:pt x="3465" y="5"/>
                  </a:cubicBezTo>
                  <a:cubicBezTo>
                    <a:pt x="3454" y="2"/>
                    <a:pt x="3443" y="0"/>
                    <a:pt x="34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16" name="Google Shape;616;gf2ac03fca5_2_1570"/>
          <p:cNvGrpSpPr/>
          <p:nvPr/>
        </p:nvGrpSpPr>
        <p:grpSpPr>
          <a:xfrm>
            <a:off x="5182770" y="3589535"/>
            <a:ext cx="577210" cy="580282"/>
            <a:chOff x="3095745" y="3805393"/>
            <a:chExt cx="352840" cy="354717"/>
          </a:xfrm>
        </p:grpSpPr>
        <p:sp>
          <p:nvSpPr>
            <p:cNvPr id="617" name="Google Shape;617;gf2ac03fca5_2_1570"/>
            <p:cNvSpPr/>
            <p:nvPr/>
          </p:nvSpPr>
          <p:spPr>
            <a:xfrm>
              <a:off x="3095745" y="3805393"/>
              <a:ext cx="272093" cy="271711"/>
            </a:xfrm>
            <a:custGeom>
              <a:rect b="b" l="l" r="r" t="t"/>
              <a:pathLst>
                <a:path extrusionOk="0" h="8537" w="8549">
                  <a:moveTo>
                    <a:pt x="4025" y="0"/>
                  </a:moveTo>
                  <a:cubicBezTo>
                    <a:pt x="3763" y="0"/>
                    <a:pt x="3525" y="179"/>
                    <a:pt x="3489" y="441"/>
                  </a:cubicBezTo>
                  <a:lnTo>
                    <a:pt x="3322" y="1262"/>
                  </a:lnTo>
                  <a:cubicBezTo>
                    <a:pt x="3155" y="1322"/>
                    <a:pt x="2977" y="1381"/>
                    <a:pt x="2834" y="1465"/>
                  </a:cubicBezTo>
                  <a:lnTo>
                    <a:pt x="2132" y="1012"/>
                  </a:lnTo>
                  <a:cubicBezTo>
                    <a:pt x="2036" y="947"/>
                    <a:pt x="1929" y="915"/>
                    <a:pt x="1825" y="915"/>
                  </a:cubicBezTo>
                  <a:cubicBezTo>
                    <a:pt x="1683" y="915"/>
                    <a:pt x="1544" y="974"/>
                    <a:pt x="1441" y="1084"/>
                  </a:cubicBezTo>
                  <a:lnTo>
                    <a:pt x="1084" y="1441"/>
                  </a:lnTo>
                  <a:cubicBezTo>
                    <a:pt x="905" y="1619"/>
                    <a:pt x="881" y="1917"/>
                    <a:pt x="1012" y="2119"/>
                  </a:cubicBezTo>
                  <a:lnTo>
                    <a:pt x="1477" y="2822"/>
                  </a:lnTo>
                  <a:cubicBezTo>
                    <a:pt x="1381" y="2989"/>
                    <a:pt x="1322" y="3155"/>
                    <a:pt x="1262" y="3310"/>
                  </a:cubicBezTo>
                  <a:lnTo>
                    <a:pt x="453" y="3477"/>
                  </a:lnTo>
                  <a:cubicBezTo>
                    <a:pt x="191" y="3524"/>
                    <a:pt x="0" y="3763"/>
                    <a:pt x="0" y="4013"/>
                  </a:cubicBezTo>
                  <a:lnTo>
                    <a:pt x="0" y="4525"/>
                  </a:lnTo>
                  <a:cubicBezTo>
                    <a:pt x="0" y="4775"/>
                    <a:pt x="179" y="5013"/>
                    <a:pt x="453" y="5060"/>
                  </a:cubicBezTo>
                  <a:lnTo>
                    <a:pt x="1262" y="5215"/>
                  </a:lnTo>
                  <a:cubicBezTo>
                    <a:pt x="1322" y="5382"/>
                    <a:pt x="1381" y="5560"/>
                    <a:pt x="1477" y="5715"/>
                  </a:cubicBezTo>
                  <a:lnTo>
                    <a:pt x="1012" y="6406"/>
                  </a:lnTo>
                  <a:cubicBezTo>
                    <a:pt x="869" y="6632"/>
                    <a:pt x="893" y="6918"/>
                    <a:pt x="1084" y="7096"/>
                  </a:cubicBezTo>
                  <a:lnTo>
                    <a:pt x="1441" y="7453"/>
                  </a:lnTo>
                  <a:cubicBezTo>
                    <a:pt x="1544" y="7557"/>
                    <a:pt x="1687" y="7608"/>
                    <a:pt x="1830" y="7608"/>
                  </a:cubicBezTo>
                  <a:cubicBezTo>
                    <a:pt x="1935" y="7608"/>
                    <a:pt x="2041" y="7580"/>
                    <a:pt x="2132" y="7525"/>
                  </a:cubicBezTo>
                  <a:lnTo>
                    <a:pt x="2834" y="7061"/>
                  </a:lnTo>
                  <a:cubicBezTo>
                    <a:pt x="2989" y="7156"/>
                    <a:pt x="3155" y="7215"/>
                    <a:pt x="3322" y="7275"/>
                  </a:cubicBezTo>
                  <a:lnTo>
                    <a:pt x="3489" y="8096"/>
                  </a:lnTo>
                  <a:cubicBezTo>
                    <a:pt x="3525" y="8346"/>
                    <a:pt x="3763" y="8537"/>
                    <a:pt x="4025" y="8537"/>
                  </a:cubicBezTo>
                  <a:lnTo>
                    <a:pt x="4525" y="8537"/>
                  </a:lnTo>
                  <a:cubicBezTo>
                    <a:pt x="4775" y="8537"/>
                    <a:pt x="5013" y="8358"/>
                    <a:pt x="5060" y="8096"/>
                  </a:cubicBezTo>
                  <a:lnTo>
                    <a:pt x="5227" y="7275"/>
                  </a:lnTo>
                  <a:cubicBezTo>
                    <a:pt x="5358" y="7227"/>
                    <a:pt x="5489" y="7180"/>
                    <a:pt x="5632" y="7120"/>
                  </a:cubicBezTo>
                  <a:cubicBezTo>
                    <a:pt x="5692" y="7084"/>
                    <a:pt x="5727" y="6977"/>
                    <a:pt x="5692" y="6894"/>
                  </a:cubicBezTo>
                  <a:cubicBezTo>
                    <a:pt x="5655" y="6821"/>
                    <a:pt x="5584" y="6790"/>
                    <a:pt x="5515" y="6790"/>
                  </a:cubicBezTo>
                  <a:cubicBezTo>
                    <a:pt x="5494" y="6790"/>
                    <a:pt x="5473" y="6793"/>
                    <a:pt x="5453" y="6799"/>
                  </a:cubicBezTo>
                  <a:cubicBezTo>
                    <a:pt x="5299" y="6870"/>
                    <a:pt x="5156" y="6918"/>
                    <a:pt x="5001" y="6965"/>
                  </a:cubicBezTo>
                  <a:cubicBezTo>
                    <a:pt x="4941" y="6977"/>
                    <a:pt x="4882" y="7037"/>
                    <a:pt x="4882" y="7096"/>
                  </a:cubicBezTo>
                  <a:lnTo>
                    <a:pt x="4703" y="8025"/>
                  </a:lnTo>
                  <a:cubicBezTo>
                    <a:pt x="4691" y="8108"/>
                    <a:pt x="4596" y="8180"/>
                    <a:pt x="4513" y="8180"/>
                  </a:cubicBezTo>
                  <a:lnTo>
                    <a:pt x="4001" y="8180"/>
                  </a:lnTo>
                  <a:cubicBezTo>
                    <a:pt x="3917" y="8180"/>
                    <a:pt x="3822" y="8120"/>
                    <a:pt x="3810" y="8025"/>
                  </a:cubicBezTo>
                  <a:lnTo>
                    <a:pt x="3632" y="7096"/>
                  </a:lnTo>
                  <a:cubicBezTo>
                    <a:pt x="3620" y="7037"/>
                    <a:pt x="3572" y="6977"/>
                    <a:pt x="3513" y="6965"/>
                  </a:cubicBezTo>
                  <a:cubicBezTo>
                    <a:pt x="3310" y="6906"/>
                    <a:pt x="3096" y="6811"/>
                    <a:pt x="2905" y="6703"/>
                  </a:cubicBezTo>
                  <a:cubicBezTo>
                    <a:pt x="2876" y="6691"/>
                    <a:pt x="2843" y="6686"/>
                    <a:pt x="2812" y="6686"/>
                  </a:cubicBezTo>
                  <a:cubicBezTo>
                    <a:pt x="2780" y="6686"/>
                    <a:pt x="2751" y="6691"/>
                    <a:pt x="2727" y="6703"/>
                  </a:cubicBezTo>
                  <a:lnTo>
                    <a:pt x="1941" y="7227"/>
                  </a:lnTo>
                  <a:cubicBezTo>
                    <a:pt x="1904" y="7249"/>
                    <a:pt x="1864" y="7260"/>
                    <a:pt x="1824" y="7260"/>
                  </a:cubicBezTo>
                  <a:cubicBezTo>
                    <a:pt x="1774" y="7260"/>
                    <a:pt x="1725" y="7243"/>
                    <a:pt x="1679" y="7203"/>
                  </a:cubicBezTo>
                  <a:lnTo>
                    <a:pt x="1322" y="6846"/>
                  </a:lnTo>
                  <a:cubicBezTo>
                    <a:pt x="1262" y="6787"/>
                    <a:pt x="1250" y="6680"/>
                    <a:pt x="1298" y="6584"/>
                  </a:cubicBezTo>
                  <a:lnTo>
                    <a:pt x="1822" y="5799"/>
                  </a:lnTo>
                  <a:cubicBezTo>
                    <a:pt x="1846" y="5739"/>
                    <a:pt x="1858" y="5679"/>
                    <a:pt x="1822" y="5620"/>
                  </a:cubicBezTo>
                  <a:cubicBezTo>
                    <a:pt x="1715" y="5429"/>
                    <a:pt x="1620" y="5215"/>
                    <a:pt x="1560" y="5013"/>
                  </a:cubicBezTo>
                  <a:cubicBezTo>
                    <a:pt x="1548" y="4953"/>
                    <a:pt x="1489" y="4894"/>
                    <a:pt x="1429" y="4894"/>
                  </a:cubicBezTo>
                  <a:lnTo>
                    <a:pt x="512" y="4715"/>
                  </a:lnTo>
                  <a:cubicBezTo>
                    <a:pt x="417" y="4703"/>
                    <a:pt x="346" y="4608"/>
                    <a:pt x="346" y="4525"/>
                  </a:cubicBezTo>
                  <a:lnTo>
                    <a:pt x="346" y="4013"/>
                  </a:lnTo>
                  <a:cubicBezTo>
                    <a:pt x="346" y="3929"/>
                    <a:pt x="405" y="3834"/>
                    <a:pt x="512" y="3822"/>
                  </a:cubicBezTo>
                  <a:lnTo>
                    <a:pt x="1429" y="3643"/>
                  </a:lnTo>
                  <a:cubicBezTo>
                    <a:pt x="1489" y="3632"/>
                    <a:pt x="1548" y="3584"/>
                    <a:pt x="1560" y="3524"/>
                  </a:cubicBezTo>
                  <a:cubicBezTo>
                    <a:pt x="1620" y="3322"/>
                    <a:pt x="1715" y="3108"/>
                    <a:pt x="1822" y="2917"/>
                  </a:cubicBezTo>
                  <a:cubicBezTo>
                    <a:pt x="1846" y="2858"/>
                    <a:pt x="1846" y="2786"/>
                    <a:pt x="1822" y="2739"/>
                  </a:cubicBezTo>
                  <a:lnTo>
                    <a:pt x="1298" y="1941"/>
                  </a:lnTo>
                  <a:cubicBezTo>
                    <a:pt x="1250" y="1869"/>
                    <a:pt x="1250" y="1762"/>
                    <a:pt x="1322" y="1691"/>
                  </a:cubicBezTo>
                  <a:lnTo>
                    <a:pt x="1679" y="1334"/>
                  </a:lnTo>
                  <a:cubicBezTo>
                    <a:pt x="1714" y="1299"/>
                    <a:pt x="1765" y="1280"/>
                    <a:pt x="1820" y="1280"/>
                  </a:cubicBezTo>
                  <a:cubicBezTo>
                    <a:pt x="1859" y="1280"/>
                    <a:pt x="1901" y="1290"/>
                    <a:pt x="1941" y="1310"/>
                  </a:cubicBezTo>
                  <a:lnTo>
                    <a:pt x="2727" y="1822"/>
                  </a:lnTo>
                  <a:cubicBezTo>
                    <a:pt x="2759" y="1841"/>
                    <a:pt x="2791" y="1853"/>
                    <a:pt x="2822" y="1853"/>
                  </a:cubicBezTo>
                  <a:cubicBezTo>
                    <a:pt x="2850" y="1853"/>
                    <a:pt x="2878" y="1844"/>
                    <a:pt x="2905" y="1822"/>
                  </a:cubicBezTo>
                  <a:cubicBezTo>
                    <a:pt x="3096" y="1727"/>
                    <a:pt x="3310" y="1631"/>
                    <a:pt x="3513" y="1572"/>
                  </a:cubicBezTo>
                  <a:cubicBezTo>
                    <a:pt x="3572" y="1560"/>
                    <a:pt x="3632" y="1500"/>
                    <a:pt x="3632" y="1441"/>
                  </a:cubicBezTo>
                  <a:lnTo>
                    <a:pt x="3810" y="512"/>
                  </a:lnTo>
                  <a:cubicBezTo>
                    <a:pt x="3822" y="429"/>
                    <a:pt x="3917" y="357"/>
                    <a:pt x="4001" y="357"/>
                  </a:cubicBezTo>
                  <a:lnTo>
                    <a:pt x="4513" y="357"/>
                  </a:lnTo>
                  <a:cubicBezTo>
                    <a:pt x="4596" y="357"/>
                    <a:pt x="4691" y="417"/>
                    <a:pt x="4703" y="512"/>
                  </a:cubicBezTo>
                  <a:lnTo>
                    <a:pt x="4882" y="1441"/>
                  </a:lnTo>
                  <a:cubicBezTo>
                    <a:pt x="4894" y="1500"/>
                    <a:pt x="4941" y="1560"/>
                    <a:pt x="5001" y="1572"/>
                  </a:cubicBezTo>
                  <a:cubicBezTo>
                    <a:pt x="5215" y="1631"/>
                    <a:pt x="5418" y="1727"/>
                    <a:pt x="5608" y="1822"/>
                  </a:cubicBezTo>
                  <a:cubicBezTo>
                    <a:pt x="5638" y="1840"/>
                    <a:pt x="5674" y="1849"/>
                    <a:pt x="5706" y="1849"/>
                  </a:cubicBezTo>
                  <a:cubicBezTo>
                    <a:pt x="5739" y="1849"/>
                    <a:pt x="5769" y="1840"/>
                    <a:pt x="5787" y="1822"/>
                  </a:cubicBezTo>
                  <a:lnTo>
                    <a:pt x="6584" y="1310"/>
                  </a:lnTo>
                  <a:cubicBezTo>
                    <a:pt x="6617" y="1288"/>
                    <a:pt x="6656" y="1277"/>
                    <a:pt x="6696" y="1277"/>
                  </a:cubicBezTo>
                  <a:cubicBezTo>
                    <a:pt x="6745" y="1277"/>
                    <a:pt x="6795" y="1294"/>
                    <a:pt x="6835" y="1334"/>
                  </a:cubicBezTo>
                  <a:lnTo>
                    <a:pt x="7192" y="1691"/>
                  </a:lnTo>
                  <a:cubicBezTo>
                    <a:pt x="7251" y="1750"/>
                    <a:pt x="7263" y="1858"/>
                    <a:pt x="7216" y="1941"/>
                  </a:cubicBezTo>
                  <a:lnTo>
                    <a:pt x="6704" y="2739"/>
                  </a:lnTo>
                  <a:cubicBezTo>
                    <a:pt x="6668" y="2798"/>
                    <a:pt x="6656" y="2858"/>
                    <a:pt x="6704" y="2917"/>
                  </a:cubicBezTo>
                  <a:cubicBezTo>
                    <a:pt x="6799" y="3108"/>
                    <a:pt x="6894" y="3322"/>
                    <a:pt x="6954" y="3524"/>
                  </a:cubicBezTo>
                  <a:cubicBezTo>
                    <a:pt x="6965" y="3584"/>
                    <a:pt x="7025" y="3643"/>
                    <a:pt x="7085" y="3643"/>
                  </a:cubicBezTo>
                  <a:lnTo>
                    <a:pt x="8013" y="3822"/>
                  </a:lnTo>
                  <a:cubicBezTo>
                    <a:pt x="8097" y="3834"/>
                    <a:pt x="8168" y="3929"/>
                    <a:pt x="8168" y="4013"/>
                  </a:cubicBezTo>
                  <a:lnTo>
                    <a:pt x="8168" y="4525"/>
                  </a:lnTo>
                  <a:cubicBezTo>
                    <a:pt x="8168" y="4608"/>
                    <a:pt x="8108" y="4703"/>
                    <a:pt x="8013" y="4715"/>
                  </a:cubicBezTo>
                  <a:lnTo>
                    <a:pt x="7085" y="4894"/>
                  </a:lnTo>
                  <a:cubicBezTo>
                    <a:pt x="7025" y="4906"/>
                    <a:pt x="6965" y="4953"/>
                    <a:pt x="6954" y="5013"/>
                  </a:cubicBezTo>
                  <a:cubicBezTo>
                    <a:pt x="6906" y="5156"/>
                    <a:pt x="6846" y="5322"/>
                    <a:pt x="6787" y="5477"/>
                  </a:cubicBezTo>
                  <a:cubicBezTo>
                    <a:pt x="6739" y="5560"/>
                    <a:pt x="6787" y="5668"/>
                    <a:pt x="6882" y="5715"/>
                  </a:cubicBezTo>
                  <a:cubicBezTo>
                    <a:pt x="6903" y="5724"/>
                    <a:pt x="6926" y="5729"/>
                    <a:pt x="6949" y="5729"/>
                  </a:cubicBezTo>
                  <a:cubicBezTo>
                    <a:pt x="7016" y="5729"/>
                    <a:pt x="7085" y="5691"/>
                    <a:pt x="7120" y="5620"/>
                  </a:cubicBezTo>
                  <a:cubicBezTo>
                    <a:pt x="7180" y="5489"/>
                    <a:pt x="7239" y="5358"/>
                    <a:pt x="7275" y="5215"/>
                  </a:cubicBezTo>
                  <a:lnTo>
                    <a:pt x="8097" y="5060"/>
                  </a:lnTo>
                  <a:cubicBezTo>
                    <a:pt x="8347" y="5013"/>
                    <a:pt x="8549" y="4775"/>
                    <a:pt x="8549" y="4525"/>
                  </a:cubicBezTo>
                  <a:lnTo>
                    <a:pt x="8549" y="4013"/>
                  </a:lnTo>
                  <a:cubicBezTo>
                    <a:pt x="8549" y="3763"/>
                    <a:pt x="8370" y="3524"/>
                    <a:pt x="8097" y="3477"/>
                  </a:cubicBezTo>
                  <a:lnTo>
                    <a:pt x="7275" y="3310"/>
                  </a:lnTo>
                  <a:cubicBezTo>
                    <a:pt x="7216" y="3155"/>
                    <a:pt x="7156" y="2977"/>
                    <a:pt x="7073" y="2822"/>
                  </a:cubicBezTo>
                  <a:lnTo>
                    <a:pt x="7537" y="2119"/>
                  </a:lnTo>
                  <a:cubicBezTo>
                    <a:pt x="7680" y="1905"/>
                    <a:pt x="7656" y="1619"/>
                    <a:pt x="7454" y="1441"/>
                  </a:cubicBezTo>
                  <a:lnTo>
                    <a:pt x="7096" y="1084"/>
                  </a:lnTo>
                  <a:cubicBezTo>
                    <a:pt x="6992" y="980"/>
                    <a:pt x="6848" y="924"/>
                    <a:pt x="6705" y="924"/>
                  </a:cubicBezTo>
                  <a:cubicBezTo>
                    <a:pt x="6603" y="924"/>
                    <a:pt x="6502" y="953"/>
                    <a:pt x="6418" y="1012"/>
                  </a:cubicBezTo>
                  <a:lnTo>
                    <a:pt x="5715" y="1465"/>
                  </a:lnTo>
                  <a:cubicBezTo>
                    <a:pt x="5549" y="1381"/>
                    <a:pt x="5394" y="1322"/>
                    <a:pt x="5227" y="1262"/>
                  </a:cubicBezTo>
                  <a:lnTo>
                    <a:pt x="5060" y="441"/>
                  </a:lnTo>
                  <a:cubicBezTo>
                    <a:pt x="5013" y="191"/>
                    <a:pt x="4775" y="0"/>
                    <a:pt x="45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" name="Google Shape;618;gf2ac03fca5_2_1570"/>
            <p:cNvSpPr/>
            <p:nvPr/>
          </p:nvSpPr>
          <p:spPr>
            <a:xfrm>
              <a:off x="3184798" y="3878883"/>
              <a:ext cx="109550" cy="94018"/>
            </a:xfrm>
            <a:custGeom>
              <a:rect b="b" l="l" r="r" t="t"/>
              <a:pathLst>
                <a:path extrusionOk="0" h="2954" w="3442">
                  <a:moveTo>
                    <a:pt x="1465" y="1"/>
                  </a:moveTo>
                  <a:cubicBezTo>
                    <a:pt x="941" y="1"/>
                    <a:pt x="453" y="191"/>
                    <a:pt x="72" y="561"/>
                  </a:cubicBezTo>
                  <a:cubicBezTo>
                    <a:pt x="0" y="632"/>
                    <a:pt x="0" y="739"/>
                    <a:pt x="72" y="811"/>
                  </a:cubicBezTo>
                  <a:cubicBezTo>
                    <a:pt x="113" y="852"/>
                    <a:pt x="158" y="873"/>
                    <a:pt x="203" y="873"/>
                  </a:cubicBezTo>
                  <a:cubicBezTo>
                    <a:pt x="247" y="873"/>
                    <a:pt x="292" y="852"/>
                    <a:pt x="334" y="811"/>
                  </a:cubicBezTo>
                  <a:cubicBezTo>
                    <a:pt x="631" y="513"/>
                    <a:pt x="1024" y="358"/>
                    <a:pt x="1465" y="358"/>
                  </a:cubicBezTo>
                  <a:cubicBezTo>
                    <a:pt x="2358" y="358"/>
                    <a:pt x="3084" y="1084"/>
                    <a:pt x="3084" y="1977"/>
                  </a:cubicBezTo>
                  <a:cubicBezTo>
                    <a:pt x="3084" y="2227"/>
                    <a:pt x="3024" y="2477"/>
                    <a:pt x="2905" y="2716"/>
                  </a:cubicBezTo>
                  <a:cubicBezTo>
                    <a:pt x="2846" y="2799"/>
                    <a:pt x="2894" y="2894"/>
                    <a:pt x="2977" y="2942"/>
                  </a:cubicBezTo>
                  <a:cubicBezTo>
                    <a:pt x="3013" y="2954"/>
                    <a:pt x="3036" y="2954"/>
                    <a:pt x="3048" y="2954"/>
                  </a:cubicBezTo>
                  <a:cubicBezTo>
                    <a:pt x="3108" y="2954"/>
                    <a:pt x="3167" y="2930"/>
                    <a:pt x="3215" y="2870"/>
                  </a:cubicBezTo>
                  <a:cubicBezTo>
                    <a:pt x="3370" y="2585"/>
                    <a:pt x="3441" y="2287"/>
                    <a:pt x="3441" y="1977"/>
                  </a:cubicBezTo>
                  <a:cubicBezTo>
                    <a:pt x="3441" y="894"/>
                    <a:pt x="2560" y="1"/>
                    <a:pt x="14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" name="Google Shape;619;gf2ac03fca5_2_1570"/>
            <p:cNvSpPr/>
            <p:nvPr/>
          </p:nvSpPr>
          <p:spPr>
            <a:xfrm>
              <a:off x="3168120" y="3917331"/>
              <a:ext cx="102707" cy="87016"/>
            </a:xfrm>
            <a:custGeom>
              <a:rect b="b" l="l" r="r" t="t"/>
              <a:pathLst>
                <a:path extrusionOk="0" h="2734" w="3227">
                  <a:moveTo>
                    <a:pt x="277" y="0"/>
                  </a:moveTo>
                  <a:cubicBezTo>
                    <a:pt x="203" y="0"/>
                    <a:pt x="136" y="38"/>
                    <a:pt x="108" y="115"/>
                  </a:cubicBezTo>
                  <a:cubicBezTo>
                    <a:pt x="36" y="317"/>
                    <a:pt x="0" y="531"/>
                    <a:pt x="0" y="758"/>
                  </a:cubicBezTo>
                  <a:cubicBezTo>
                    <a:pt x="0" y="1841"/>
                    <a:pt x="881" y="2734"/>
                    <a:pt x="1977" y="2734"/>
                  </a:cubicBezTo>
                  <a:cubicBezTo>
                    <a:pt x="2394" y="2734"/>
                    <a:pt x="2798" y="2603"/>
                    <a:pt x="3144" y="2365"/>
                  </a:cubicBezTo>
                  <a:cubicBezTo>
                    <a:pt x="3215" y="2305"/>
                    <a:pt x="3227" y="2198"/>
                    <a:pt x="3191" y="2127"/>
                  </a:cubicBezTo>
                  <a:cubicBezTo>
                    <a:pt x="3162" y="2075"/>
                    <a:pt x="3106" y="2051"/>
                    <a:pt x="3050" y="2051"/>
                  </a:cubicBezTo>
                  <a:cubicBezTo>
                    <a:pt x="3015" y="2051"/>
                    <a:pt x="2981" y="2061"/>
                    <a:pt x="2953" y="2079"/>
                  </a:cubicBezTo>
                  <a:cubicBezTo>
                    <a:pt x="2667" y="2282"/>
                    <a:pt x="2334" y="2389"/>
                    <a:pt x="2001" y="2389"/>
                  </a:cubicBezTo>
                  <a:cubicBezTo>
                    <a:pt x="1108" y="2389"/>
                    <a:pt x="370" y="1662"/>
                    <a:pt x="370" y="769"/>
                  </a:cubicBezTo>
                  <a:cubicBezTo>
                    <a:pt x="370" y="591"/>
                    <a:pt x="405" y="412"/>
                    <a:pt x="465" y="246"/>
                  </a:cubicBezTo>
                  <a:cubicBezTo>
                    <a:pt x="465" y="138"/>
                    <a:pt x="417" y="43"/>
                    <a:pt x="334" y="7"/>
                  </a:cubicBezTo>
                  <a:cubicBezTo>
                    <a:pt x="315" y="3"/>
                    <a:pt x="296" y="0"/>
                    <a:pt x="2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" name="Google Shape;620;gf2ac03fca5_2_1570"/>
            <p:cNvSpPr/>
            <p:nvPr/>
          </p:nvSpPr>
          <p:spPr>
            <a:xfrm>
              <a:off x="3264749" y="3976275"/>
              <a:ext cx="183836" cy="183836"/>
            </a:xfrm>
            <a:custGeom>
              <a:rect b="b" l="l" r="r" t="t"/>
              <a:pathLst>
                <a:path extrusionOk="0" h="5776" w="5776">
                  <a:moveTo>
                    <a:pt x="2739" y="1"/>
                  </a:moveTo>
                  <a:cubicBezTo>
                    <a:pt x="2548" y="1"/>
                    <a:pt x="2370" y="156"/>
                    <a:pt x="2322" y="346"/>
                  </a:cubicBezTo>
                  <a:lnTo>
                    <a:pt x="2215" y="846"/>
                  </a:lnTo>
                  <a:cubicBezTo>
                    <a:pt x="2132" y="882"/>
                    <a:pt x="2036" y="930"/>
                    <a:pt x="1953" y="953"/>
                  </a:cubicBezTo>
                  <a:lnTo>
                    <a:pt x="1525" y="668"/>
                  </a:lnTo>
                  <a:cubicBezTo>
                    <a:pt x="1454" y="627"/>
                    <a:pt x="1372" y="606"/>
                    <a:pt x="1291" y="606"/>
                  </a:cubicBezTo>
                  <a:cubicBezTo>
                    <a:pt x="1181" y="606"/>
                    <a:pt x="1071" y="645"/>
                    <a:pt x="989" y="727"/>
                  </a:cubicBezTo>
                  <a:lnTo>
                    <a:pt x="751" y="965"/>
                  </a:lnTo>
                  <a:cubicBezTo>
                    <a:pt x="620" y="1108"/>
                    <a:pt x="584" y="1322"/>
                    <a:pt x="691" y="1501"/>
                  </a:cubicBezTo>
                  <a:lnTo>
                    <a:pt x="977" y="1942"/>
                  </a:lnTo>
                  <a:cubicBezTo>
                    <a:pt x="917" y="2061"/>
                    <a:pt x="870" y="2180"/>
                    <a:pt x="822" y="2311"/>
                  </a:cubicBezTo>
                  <a:cubicBezTo>
                    <a:pt x="786" y="2394"/>
                    <a:pt x="858" y="2501"/>
                    <a:pt x="941" y="2537"/>
                  </a:cubicBezTo>
                  <a:cubicBezTo>
                    <a:pt x="954" y="2541"/>
                    <a:pt x="967" y="2542"/>
                    <a:pt x="980" y="2542"/>
                  </a:cubicBezTo>
                  <a:cubicBezTo>
                    <a:pt x="1055" y="2542"/>
                    <a:pt x="1137" y="2489"/>
                    <a:pt x="1167" y="2418"/>
                  </a:cubicBezTo>
                  <a:cubicBezTo>
                    <a:pt x="1203" y="2275"/>
                    <a:pt x="1251" y="2144"/>
                    <a:pt x="1322" y="2025"/>
                  </a:cubicBezTo>
                  <a:cubicBezTo>
                    <a:pt x="1358" y="1965"/>
                    <a:pt x="1358" y="1894"/>
                    <a:pt x="1322" y="1846"/>
                  </a:cubicBezTo>
                  <a:lnTo>
                    <a:pt x="989" y="1322"/>
                  </a:lnTo>
                  <a:cubicBezTo>
                    <a:pt x="977" y="1299"/>
                    <a:pt x="977" y="1263"/>
                    <a:pt x="1001" y="1239"/>
                  </a:cubicBezTo>
                  <a:lnTo>
                    <a:pt x="1239" y="1001"/>
                  </a:lnTo>
                  <a:cubicBezTo>
                    <a:pt x="1258" y="981"/>
                    <a:pt x="1274" y="973"/>
                    <a:pt x="1291" y="973"/>
                  </a:cubicBezTo>
                  <a:cubicBezTo>
                    <a:pt x="1304" y="973"/>
                    <a:pt x="1318" y="978"/>
                    <a:pt x="1334" y="989"/>
                  </a:cubicBezTo>
                  <a:lnTo>
                    <a:pt x="1846" y="1322"/>
                  </a:lnTo>
                  <a:cubicBezTo>
                    <a:pt x="1878" y="1342"/>
                    <a:pt x="1910" y="1354"/>
                    <a:pt x="1942" y="1354"/>
                  </a:cubicBezTo>
                  <a:cubicBezTo>
                    <a:pt x="1969" y="1354"/>
                    <a:pt x="1997" y="1345"/>
                    <a:pt x="2025" y="1322"/>
                  </a:cubicBezTo>
                  <a:cubicBezTo>
                    <a:pt x="2144" y="1251"/>
                    <a:pt x="2287" y="1203"/>
                    <a:pt x="2417" y="1156"/>
                  </a:cubicBezTo>
                  <a:cubicBezTo>
                    <a:pt x="2477" y="1144"/>
                    <a:pt x="2537" y="1084"/>
                    <a:pt x="2537" y="1025"/>
                  </a:cubicBezTo>
                  <a:lnTo>
                    <a:pt x="2656" y="418"/>
                  </a:lnTo>
                  <a:cubicBezTo>
                    <a:pt x="2656" y="382"/>
                    <a:pt x="2679" y="358"/>
                    <a:pt x="2727" y="358"/>
                  </a:cubicBezTo>
                  <a:lnTo>
                    <a:pt x="3060" y="358"/>
                  </a:lnTo>
                  <a:cubicBezTo>
                    <a:pt x="3084" y="358"/>
                    <a:pt x="3120" y="394"/>
                    <a:pt x="3132" y="418"/>
                  </a:cubicBezTo>
                  <a:lnTo>
                    <a:pt x="3251" y="1025"/>
                  </a:lnTo>
                  <a:cubicBezTo>
                    <a:pt x="3263" y="1084"/>
                    <a:pt x="3310" y="1144"/>
                    <a:pt x="3370" y="1156"/>
                  </a:cubicBezTo>
                  <a:cubicBezTo>
                    <a:pt x="3501" y="1203"/>
                    <a:pt x="3632" y="1251"/>
                    <a:pt x="3751" y="1322"/>
                  </a:cubicBezTo>
                  <a:cubicBezTo>
                    <a:pt x="3781" y="1340"/>
                    <a:pt x="3816" y="1349"/>
                    <a:pt x="3849" y="1349"/>
                  </a:cubicBezTo>
                  <a:cubicBezTo>
                    <a:pt x="3882" y="1349"/>
                    <a:pt x="3912" y="1340"/>
                    <a:pt x="3930" y="1322"/>
                  </a:cubicBezTo>
                  <a:lnTo>
                    <a:pt x="4453" y="989"/>
                  </a:lnTo>
                  <a:cubicBezTo>
                    <a:pt x="4469" y="978"/>
                    <a:pt x="4483" y="973"/>
                    <a:pt x="4497" y="973"/>
                  </a:cubicBezTo>
                  <a:cubicBezTo>
                    <a:pt x="4513" y="973"/>
                    <a:pt x="4529" y="981"/>
                    <a:pt x="4549" y="1001"/>
                  </a:cubicBezTo>
                  <a:lnTo>
                    <a:pt x="4787" y="1239"/>
                  </a:lnTo>
                  <a:cubicBezTo>
                    <a:pt x="4811" y="1263"/>
                    <a:pt x="4811" y="1299"/>
                    <a:pt x="4799" y="1322"/>
                  </a:cubicBezTo>
                  <a:lnTo>
                    <a:pt x="4453" y="1846"/>
                  </a:lnTo>
                  <a:cubicBezTo>
                    <a:pt x="4430" y="1906"/>
                    <a:pt x="4406" y="1965"/>
                    <a:pt x="4453" y="2025"/>
                  </a:cubicBezTo>
                  <a:cubicBezTo>
                    <a:pt x="4525" y="2144"/>
                    <a:pt x="4573" y="2275"/>
                    <a:pt x="4620" y="2418"/>
                  </a:cubicBezTo>
                  <a:cubicBezTo>
                    <a:pt x="4632" y="2477"/>
                    <a:pt x="4692" y="2537"/>
                    <a:pt x="4751" y="2537"/>
                  </a:cubicBezTo>
                  <a:lnTo>
                    <a:pt x="5358" y="2656"/>
                  </a:lnTo>
                  <a:cubicBezTo>
                    <a:pt x="5394" y="2656"/>
                    <a:pt x="5418" y="2680"/>
                    <a:pt x="5418" y="2727"/>
                  </a:cubicBezTo>
                  <a:lnTo>
                    <a:pt x="5418" y="3049"/>
                  </a:lnTo>
                  <a:cubicBezTo>
                    <a:pt x="5418" y="3085"/>
                    <a:pt x="5394" y="3108"/>
                    <a:pt x="5358" y="3132"/>
                  </a:cubicBezTo>
                  <a:lnTo>
                    <a:pt x="4751" y="3251"/>
                  </a:lnTo>
                  <a:cubicBezTo>
                    <a:pt x="4692" y="3263"/>
                    <a:pt x="4632" y="3311"/>
                    <a:pt x="4620" y="3370"/>
                  </a:cubicBezTo>
                  <a:cubicBezTo>
                    <a:pt x="4573" y="3501"/>
                    <a:pt x="4525" y="3632"/>
                    <a:pt x="4453" y="3751"/>
                  </a:cubicBezTo>
                  <a:cubicBezTo>
                    <a:pt x="4430" y="3811"/>
                    <a:pt x="4430" y="3882"/>
                    <a:pt x="4453" y="3930"/>
                  </a:cubicBezTo>
                  <a:lnTo>
                    <a:pt x="4799" y="4454"/>
                  </a:lnTo>
                  <a:cubicBezTo>
                    <a:pt x="4811" y="4478"/>
                    <a:pt x="4811" y="4513"/>
                    <a:pt x="4787" y="4537"/>
                  </a:cubicBezTo>
                  <a:lnTo>
                    <a:pt x="4549" y="4775"/>
                  </a:lnTo>
                  <a:cubicBezTo>
                    <a:pt x="4526" y="4798"/>
                    <a:pt x="4508" y="4806"/>
                    <a:pt x="4489" y="4806"/>
                  </a:cubicBezTo>
                  <a:cubicBezTo>
                    <a:pt x="4478" y="4806"/>
                    <a:pt x="4467" y="4803"/>
                    <a:pt x="4453" y="4799"/>
                  </a:cubicBezTo>
                  <a:lnTo>
                    <a:pt x="3930" y="4454"/>
                  </a:lnTo>
                  <a:cubicBezTo>
                    <a:pt x="3898" y="4435"/>
                    <a:pt x="3866" y="4422"/>
                    <a:pt x="3834" y="4422"/>
                  </a:cubicBezTo>
                  <a:cubicBezTo>
                    <a:pt x="3806" y="4422"/>
                    <a:pt x="3779" y="4432"/>
                    <a:pt x="3751" y="4454"/>
                  </a:cubicBezTo>
                  <a:cubicBezTo>
                    <a:pt x="3632" y="4525"/>
                    <a:pt x="3501" y="4573"/>
                    <a:pt x="3370" y="4621"/>
                  </a:cubicBezTo>
                  <a:cubicBezTo>
                    <a:pt x="3310" y="4632"/>
                    <a:pt x="3251" y="4692"/>
                    <a:pt x="3251" y="4751"/>
                  </a:cubicBezTo>
                  <a:lnTo>
                    <a:pt x="3132" y="5359"/>
                  </a:lnTo>
                  <a:cubicBezTo>
                    <a:pt x="3132" y="5394"/>
                    <a:pt x="3096" y="5418"/>
                    <a:pt x="3060" y="5418"/>
                  </a:cubicBezTo>
                  <a:lnTo>
                    <a:pt x="2727" y="5418"/>
                  </a:lnTo>
                  <a:cubicBezTo>
                    <a:pt x="2703" y="5418"/>
                    <a:pt x="2668" y="5394"/>
                    <a:pt x="2656" y="5359"/>
                  </a:cubicBezTo>
                  <a:lnTo>
                    <a:pt x="2537" y="4751"/>
                  </a:lnTo>
                  <a:cubicBezTo>
                    <a:pt x="2525" y="4692"/>
                    <a:pt x="2477" y="4632"/>
                    <a:pt x="2417" y="4621"/>
                  </a:cubicBezTo>
                  <a:cubicBezTo>
                    <a:pt x="2287" y="4573"/>
                    <a:pt x="2144" y="4525"/>
                    <a:pt x="2025" y="4454"/>
                  </a:cubicBezTo>
                  <a:cubicBezTo>
                    <a:pt x="1995" y="4436"/>
                    <a:pt x="1962" y="4427"/>
                    <a:pt x="1931" y="4427"/>
                  </a:cubicBezTo>
                  <a:cubicBezTo>
                    <a:pt x="1900" y="4427"/>
                    <a:pt x="1870" y="4436"/>
                    <a:pt x="1846" y="4454"/>
                  </a:cubicBezTo>
                  <a:lnTo>
                    <a:pt x="1334" y="4799"/>
                  </a:lnTo>
                  <a:cubicBezTo>
                    <a:pt x="1321" y="4803"/>
                    <a:pt x="1309" y="4806"/>
                    <a:pt x="1298" y="4806"/>
                  </a:cubicBezTo>
                  <a:cubicBezTo>
                    <a:pt x="1279" y="4806"/>
                    <a:pt x="1261" y="4798"/>
                    <a:pt x="1239" y="4775"/>
                  </a:cubicBezTo>
                  <a:lnTo>
                    <a:pt x="1001" y="4537"/>
                  </a:lnTo>
                  <a:cubicBezTo>
                    <a:pt x="977" y="4513"/>
                    <a:pt x="977" y="4478"/>
                    <a:pt x="989" y="4454"/>
                  </a:cubicBezTo>
                  <a:lnTo>
                    <a:pt x="1322" y="3930"/>
                  </a:lnTo>
                  <a:cubicBezTo>
                    <a:pt x="1358" y="3870"/>
                    <a:pt x="1370" y="3811"/>
                    <a:pt x="1322" y="3751"/>
                  </a:cubicBezTo>
                  <a:cubicBezTo>
                    <a:pt x="1251" y="3632"/>
                    <a:pt x="1215" y="3501"/>
                    <a:pt x="1167" y="3370"/>
                  </a:cubicBezTo>
                  <a:cubicBezTo>
                    <a:pt x="1144" y="3311"/>
                    <a:pt x="1084" y="3251"/>
                    <a:pt x="1024" y="3251"/>
                  </a:cubicBezTo>
                  <a:lnTo>
                    <a:pt x="417" y="3132"/>
                  </a:lnTo>
                  <a:cubicBezTo>
                    <a:pt x="393" y="3132"/>
                    <a:pt x="358" y="3097"/>
                    <a:pt x="358" y="3049"/>
                  </a:cubicBezTo>
                  <a:lnTo>
                    <a:pt x="358" y="2727"/>
                  </a:lnTo>
                  <a:cubicBezTo>
                    <a:pt x="358" y="2692"/>
                    <a:pt x="393" y="2668"/>
                    <a:pt x="417" y="2656"/>
                  </a:cubicBezTo>
                  <a:lnTo>
                    <a:pt x="465" y="2632"/>
                  </a:lnTo>
                  <a:cubicBezTo>
                    <a:pt x="548" y="2620"/>
                    <a:pt x="632" y="2525"/>
                    <a:pt x="596" y="2430"/>
                  </a:cubicBezTo>
                  <a:cubicBezTo>
                    <a:pt x="586" y="2352"/>
                    <a:pt x="520" y="2289"/>
                    <a:pt x="444" y="2289"/>
                  </a:cubicBezTo>
                  <a:cubicBezTo>
                    <a:pt x="428" y="2289"/>
                    <a:pt x="410" y="2292"/>
                    <a:pt x="393" y="2299"/>
                  </a:cubicBezTo>
                  <a:lnTo>
                    <a:pt x="346" y="2311"/>
                  </a:lnTo>
                  <a:cubicBezTo>
                    <a:pt x="155" y="2358"/>
                    <a:pt x="1" y="2513"/>
                    <a:pt x="1" y="2727"/>
                  </a:cubicBezTo>
                  <a:lnTo>
                    <a:pt x="1" y="3049"/>
                  </a:lnTo>
                  <a:cubicBezTo>
                    <a:pt x="1" y="3251"/>
                    <a:pt x="155" y="3430"/>
                    <a:pt x="346" y="3466"/>
                  </a:cubicBezTo>
                  <a:lnTo>
                    <a:pt x="846" y="3573"/>
                  </a:lnTo>
                  <a:cubicBezTo>
                    <a:pt x="882" y="3668"/>
                    <a:pt x="929" y="3751"/>
                    <a:pt x="953" y="3847"/>
                  </a:cubicBezTo>
                  <a:lnTo>
                    <a:pt x="679" y="4275"/>
                  </a:lnTo>
                  <a:cubicBezTo>
                    <a:pt x="572" y="4442"/>
                    <a:pt x="584" y="4656"/>
                    <a:pt x="727" y="4811"/>
                  </a:cubicBezTo>
                  <a:lnTo>
                    <a:pt x="977" y="5049"/>
                  </a:lnTo>
                  <a:cubicBezTo>
                    <a:pt x="1055" y="5127"/>
                    <a:pt x="1163" y="5172"/>
                    <a:pt x="1278" y="5172"/>
                  </a:cubicBezTo>
                  <a:cubicBezTo>
                    <a:pt x="1356" y="5172"/>
                    <a:pt x="1436" y="5152"/>
                    <a:pt x="1513" y="5109"/>
                  </a:cubicBezTo>
                  <a:lnTo>
                    <a:pt x="1941" y="4823"/>
                  </a:lnTo>
                  <a:cubicBezTo>
                    <a:pt x="2025" y="4871"/>
                    <a:pt x="2120" y="4894"/>
                    <a:pt x="2203" y="4930"/>
                  </a:cubicBezTo>
                  <a:lnTo>
                    <a:pt x="2310" y="5430"/>
                  </a:lnTo>
                  <a:cubicBezTo>
                    <a:pt x="2358" y="5633"/>
                    <a:pt x="2513" y="5775"/>
                    <a:pt x="2727" y="5775"/>
                  </a:cubicBezTo>
                  <a:lnTo>
                    <a:pt x="3060" y="5775"/>
                  </a:lnTo>
                  <a:cubicBezTo>
                    <a:pt x="3251" y="5775"/>
                    <a:pt x="3430" y="5633"/>
                    <a:pt x="3465" y="5430"/>
                  </a:cubicBezTo>
                  <a:lnTo>
                    <a:pt x="3572" y="4930"/>
                  </a:lnTo>
                  <a:cubicBezTo>
                    <a:pt x="3668" y="4894"/>
                    <a:pt x="3751" y="4859"/>
                    <a:pt x="3846" y="4823"/>
                  </a:cubicBezTo>
                  <a:lnTo>
                    <a:pt x="4275" y="5109"/>
                  </a:lnTo>
                  <a:cubicBezTo>
                    <a:pt x="4344" y="5153"/>
                    <a:pt x="4422" y="5175"/>
                    <a:pt x="4500" y="5175"/>
                  </a:cubicBezTo>
                  <a:cubicBezTo>
                    <a:pt x="4610" y="5175"/>
                    <a:pt x="4720" y="5132"/>
                    <a:pt x="4811" y="5049"/>
                  </a:cubicBezTo>
                  <a:lnTo>
                    <a:pt x="5049" y="4811"/>
                  </a:lnTo>
                  <a:cubicBezTo>
                    <a:pt x="5180" y="4680"/>
                    <a:pt x="5215" y="4454"/>
                    <a:pt x="5108" y="4275"/>
                  </a:cubicBezTo>
                  <a:lnTo>
                    <a:pt x="4823" y="3847"/>
                  </a:lnTo>
                  <a:cubicBezTo>
                    <a:pt x="4870" y="3751"/>
                    <a:pt x="4894" y="3668"/>
                    <a:pt x="4930" y="3573"/>
                  </a:cubicBezTo>
                  <a:lnTo>
                    <a:pt x="5442" y="3466"/>
                  </a:lnTo>
                  <a:cubicBezTo>
                    <a:pt x="5632" y="3430"/>
                    <a:pt x="5775" y="3263"/>
                    <a:pt x="5775" y="3049"/>
                  </a:cubicBezTo>
                  <a:lnTo>
                    <a:pt x="5775" y="2727"/>
                  </a:lnTo>
                  <a:cubicBezTo>
                    <a:pt x="5775" y="2513"/>
                    <a:pt x="5644" y="2358"/>
                    <a:pt x="5454" y="2311"/>
                  </a:cubicBezTo>
                  <a:lnTo>
                    <a:pt x="4942" y="2204"/>
                  </a:lnTo>
                  <a:cubicBezTo>
                    <a:pt x="4918" y="2120"/>
                    <a:pt x="4870" y="2025"/>
                    <a:pt x="4846" y="1942"/>
                  </a:cubicBezTo>
                  <a:lnTo>
                    <a:pt x="5120" y="1501"/>
                  </a:lnTo>
                  <a:cubicBezTo>
                    <a:pt x="5227" y="1346"/>
                    <a:pt x="5215" y="1120"/>
                    <a:pt x="5061" y="965"/>
                  </a:cubicBezTo>
                  <a:lnTo>
                    <a:pt x="4823" y="727"/>
                  </a:lnTo>
                  <a:cubicBezTo>
                    <a:pt x="4745" y="650"/>
                    <a:pt x="4634" y="610"/>
                    <a:pt x="4520" y="610"/>
                  </a:cubicBezTo>
                  <a:cubicBezTo>
                    <a:pt x="4441" y="610"/>
                    <a:pt x="4360" y="629"/>
                    <a:pt x="4287" y="668"/>
                  </a:cubicBezTo>
                  <a:lnTo>
                    <a:pt x="3858" y="953"/>
                  </a:lnTo>
                  <a:cubicBezTo>
                    <a:pt x="3763" y="906"/>
                    <a:pt x="3680" y="882"/>
                    <a:pt x="3596" y="846"/>
                  </a:cubicBezTo>
                  <a:lnTo>
                    <a:pt x="3489" y="346"/>
                  </a:lnTo>
                  <a:cubicBezTo>
                    <a:pt x="3441" y="156"/>
                    <a:pt x="3275" y="1"/>
                    <a:pt x="30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" name="Google Shape;621;gf2ac03fca5_2_1570"/>
            <p:cNvSpPr/>
            <p:nvPr/>
          </p:nvSpPr>
          <p:spPr>
            <a:xfrm>
              <a:off x="3326526" y="4036907"/>
              <a:ext cx="62541" cy="62573"/>
            </a:xfrm>
            <a:custGeom>
              <a:rect b="b" l="l" r="r" t="t"/>
              <a:pathLst>
                <a:path extrusionOk="0" h="1966" w="1965">
                  <a:moveTo>
                    <a:pt x="977" y="1"/>
                  </a:moveTo>
                  <a:cubicBezTo>
                    <a:pt x="441" y="1"/>
                    <a:pt x="0" y="453"/>
                    <a:pt x="0" y="989"/>
                  </a:cubicBezTo>
                  <a:cubicBezTo>
                    <a:pt x="0" y="1525"/>
                    <a:pt x="441" y="1965"/>
                    <a:pt x="977" y="1965"/>
                  </a:cubicBezTo>
                  <a:cubicBezTo>
                    <a:pt x="1203" y="1965"/>
                    <a:pt x="1417" y="1894"/>
                    <a:pt x="1572" y="1763"/>
                  </a:cubicBezTo>
                  <a:cubicBezTo>
                    <a:pt x="1655" y="1703"/>
                    <a:pt x="1667" y="1596"/>
                    <a:pt x="1608" y="1501"/>
                  </a:cubicBezTo>
                  <a:cubicBezTo>
                    <a:pt x="1574" y="1461"/>
                    <a:pt x="1525" y="1439"/>
                    <a:pt x="1473" y="1439"/>
                  </a:cubicBezTo>
                  <a:cubicBezTo>
                    <a:pt x="1434" y="1439"/>
                    <a:pt x="1394" y="1452"/>
                    <a:pt x="1358" y="1477"/>
                  </a:cubicBezTo>
                  <a:cubicBezTo>
                    <a:pt x="1250" y="1561"/>
                    <a:pt x="1119" y="1608"/>
                    <a:pt x="965" y="1608"/>
                  </a:cubicBezTo>
                  <a:cubicBezTo>
                    <a:pt x="619" y="1608"/>
                    <a:pt x="346" y="1322"/>
                    <a:pt x="346" y="977"/>
                  </a:cubicBezTo>
                  <a:cubicBezTo>
                    <a:pt x="346" y="644"/>
                    <a:pt x="619" y="358"/>
                    <a:pt x="977" y="358"/>
                  </a:cubicBezTo>
                  <a:cubicBezTo>
                    <a:pt x="1322" y="358"/>
                    <a:pt x="1608" y="644"/>
                    <a:pt x="1608" y="989"/>
                  </a:cubicBezTo>
                  <a:cubicBezTo>
                    <a:pt x="1608" y="1084"/>
                    <a:pt x="1679" y="1168"/>
                    <a:pt x="1786" y="1168"/>
                  </a:cubicBezTo>
                  <a:cubicBezTo>
                    <a:pt x="1893" y="1168"/>
                    <a:pt x="1965" y="1084"/>
                    <a:pt x="1965" y="989"/>
                  </a:cubicBezTo>
                  <a:cubicBezTo>
                    <a:pt x="1965" y="453"/>
                    <a:pt x="1512" y="1"/>
                    <a:pt x="9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" name="Google Shape;622;gf2ac03fca5_2_1570"/>
            <p:cNvSpPr/>
            <p:nvPr/>
          </p:nvSpPr>
          <p:spPr>
            <a:xfrm>
              <a:off x="3196542" y="3907687"/>
              <a:ext cx="68238" cy="68238"/>
            </a:xfrm>
            <a:custGeom>
              <a:rect b="b" l="l" r="r" t="t"/>
              <a:pathLst>
                <a:path extrusionOk="0" h="2144" w="2144">
                  <a:moveTo>
                    <a:pt x="1072" y="358"/>
                  </a:moveTo>
                  <a:cubicBezTo>
                    <a:pt x="1477" y="358"/>
                    <a:pt x="1786" y="680"/>
                    <a:pt x="1786" y="1072"/>
                  </a:cubicBezTo>
                  <a:cubicBezTo>
                    <a:pt x="1786" y="1477"/>
                    <a:pt x="1465" y="1787"/>
                    <a:pt x="1072" y="1787"/>
                  </a:cubicBezTo>
                  <a:cubicBezTo>
                    <a:pt x="691" y="1787"/>
                    <a:pt x="358" y="1453"/>
                    <a:pt x="358" y="1072"/>
                  </a:cubicBezTo>
                  <a:cubicBezTo>
                    <a:pt x="358" y="668"/>
                    <a:pt x="691" y="358"/>
                    <a:pt x="1072" y="358"/>
                  </a:cubicBezTo>
                  <a:close/>
                  <a:moveTo>
                    <a:pt x="1072" y="1"/>
                  </a:moveTo>
                  <a:cubicBezTo>
                    <a:pt x="477" y="1"/>
                    <a:pt x="0" y="477"/>
                    <a:pt x="0" y="1072"/>
                  </a:cubicBezTo>
                  <a:cubicBezTo>
                    <a:pt x="0" y="1668"/>
                    <a:pt x="477" y="2144"/>
                    <a:pt x="1072" y="2144"/>
                  </a:cubicBezTo>
                  <a:cubicBezTo>
                    <a:pt x="1667" y="2144"/>
                    <a:pt x="2144" y="1656"/>
                    <a:pt x="2144" y="1072"/>
                  </a:cubicBezTo>
                  <a:cubicBezTo>
                    <a:pt x="2144" y="477"/>
                    <a:pt x="1667" y="1"/>
                    <a:pt x="10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23" name="Google Shape;623;gf2ac03fca5_2_1570"/>
          <p:cNvGrpSpPr/>
          <p:nvPr/>
        </p:nvGrpSpPr>
        <p:grpSpPr>
          <a:xfrm>
            <a:off x="3455158" y="1864036"/>
            <a:ext cx="470137" cy="455478"/>
            <a:chOff x="3040984" y="3681059"/>
            <a:chExt cx="356164" cy="355815"/>
          </a:xfrm>
        </p:grpSpPr>
        <p:sp>
          <p:nvSpPr>
            <p:cNvPr id="624" name="Google Shape;624;gf2ac03fca5_2_1570"/>
            <p:cNvSpPr/>
            <p:nvPr/>
          </p:nvSpPr>
          <p:spPr>
            <a:xfrm>
              <a:off x="3040984" y="3681059"/>
              <a:ext cx="356164" cy="355815"/>
            </a:xfrm>
            <a:custGeom>
              <a:rect b="b" l="l" r="r" t="t"/>
              <a:pathLst>
                <a:path extrusionOk="0" h="11205" w="11216">
                  <a:moveTo>
                    <a:pt x="5620" y="0"/>
                  </a:moveTo>
                  <a:cubicBezTo>
                    <a:pt x="4274" y="0"/>
                    <a:pt x="2965" y="488"/>
                    <a:pt x="1953" y="1369"/>
                  </a:cubicBezTo>
                  <a:cubicBezTo>
                    <a:pt x="1881" y="1429"/>
                    <a:pt x="1881" y="1536"/>
                    <a:pt x="1941" y="1608"/>
                  </a:cubicBezTo>
                  <a:cubicBezTo>
                    <a:pt x="1972" y="1645"/>
                    <a:pt x="2016" y="1663"/>
                    <a:pt x="2061" y="1663"/>
                  </a:cubicBezTo>
                  <a:cubicBezTo>
                    <a:pt x="2103" y="1663"/>
                    <a:pt x="2145" y="1648"/>
                    <a:pt x="2179" y="1620"/>
                  </a:cubicBezTo>
                  <a:cubicBezTo>
                    <a:pt x="3131" y="786"/>
                    <a:pt x="4358" y="346"/>
                    <a:pt x="5620" y="346"/>
                  </a:cubicBezTo>
                  <a:cubicBezTo>
                    <a:pt x="7013" y="346"/>
                    <a:pt x="8346" y="893"/>
                    <a:pt x="9335" y="1893"/>
                  </a:cubicBezTo>
                  <a:cubicBezTo>
                    <a:pt x="10335" y="2882"/>
                    <a:pt x="10882" y="4215"/>
                    <a:pt x="10882" y="5608"/>
                  </a:cubicBezTo>
                  <a:cubicBezTo>
                    <a:pt x="10882" y="7013"/>
                    <a:pt x="10335" y="8335"/>
                    <a:pt x="9335" y="9335"/>
                  </a:cubicBezTo>
                  <a:cubicBezTo>
                    <a:pt x="8346" y="10323"/>
                    <a:pt x="7013" y="10883"/>
                    <a:pt x="5620" y="10883"/>
                  </a:cubicBezTo>
                  <a:cubicBezTo>
                    <a:pt x="4215" y="10883"/>
                    <a:pt x="2893" y="10323"/>
                    <a:pt x="1893" y="9335"/>
                  </a:cubicBezTo>
                  <a:cubicBezTo>
                    <a:pt x="893" y="8335"/>
                    <a:pt x="345" y="7013"/>
                    <a:pt x="345" y="5608"/>
                  </a:cubicBezTo>
                  <a:cubicBezTo>
                    <a:pt x="345" y="4298"/>
                    <a:pt x="822" y="3048"/>
                    <a:pt x="1703" y="2084"/>
                  </a:cubicBezTo>
                  <a:cubicBezTo>
                    <a:pt x="1762" y="2012"/>
                    <a:pt x="1762" y="1905"/>
                    <a:pt x="1691" y="1846"/>
                  </a:cubicBezTo>
                  <a:cubicBezTo>
                    <a:pt x="1657" y="1817"/>
                    <a:pt x="1614" y="1802"/>
                    <a:pt x="1573" y="1802"/>
                  </a:cubicBezTo>
                  <a:cubicBezTo>
                    <a:pt x="1528" y="1802"/>
                    <a:pt x="1484" y="1820"/>
                    <a:pt x="1453" y="1858"/>
                  </a:cubicBezTo>
                  <a:cubicBezTo>
                    <a:pt x="512" y="2882"/>
                    <a:pt x="0" y="4227"/>
                    <a:pt x="0" y="5608"/>
                  </a:cubicBezTo>
                  <a:cubicBezTo>
                    <a:pt x="0" y="7096"/>
                    <a:pt x="583" y="8513"/>
                    <a:pt x="1643" y="9573"/>
                  </a:cubicBezTo>
                  <a:cubicBezTo>
                    <a:pt x="2703" y="10621"/>
                    <a:pt x="4096" y="11204"/>
                    <a:pt x="5608" y="11204"/>
                  </a:cubicBezTo>
                  <a:cubicBezTo>
                    <a:pt x="7108" y="11204"/>
                    <a:pt x="8501" y="10621"/>
                    <a:pt x="9561" y="9573"/>
                  </a:cubicBezTo>
                  <a:cubicBezTo>
                    <a:pt x="10620" y="8513"/>
                    <a:pt x="11204" y="7108"/>
                    <a:pt x="11204" y="5608"/>
                  </a:cubicBezTo>
                  <a:cubicBezTo>
                    <a:pt x="11216" y="4096"/>
                    <a:pt x="10632" y="2691"/>
                    <a:pt x="9573" y="1631"/>
                  </a:cubicBezTo>
                  <a:cubicBezTo>
                    <a:pt x="8525" y="572"/>
                    <a:pt x="7120" y="0"/>
                    <a:pt x="56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" name="Google Shape;625;gf2ac03fca5_2_1570"/>
            <p:cNvSpPr/>
            <p:nvPr/>
          </p:nvSpPr>
          <p:spPr>
            <a:xfrm>
              <a:off x="3183120" y="3921508"/>
              <a:ext cx="59414" cy="59382"/>
            </a:xfrm>
            <a:custGeom>
              <a:rect b="b" l="l" r="r" t="t"/>
              <a:pathLst>
                <a:path extrusionOk="0" h="1870" w="1871">
                  <a:moveTo>
                    <a:pt x="929" y="334"/>
                  </a:moveTo>
                  <a:cubicBezTo>
                    <a:pt x="1263" y="334"/>
                    <a:pt x="1549" y="608"/>
                    <a:pt x="1549" y="941"/>
                  </a:cubicBezTo>
                  <a:cubicBezTo>
                    <a:pt x="1549" y="1263"/>
                    <a:pt x="1263" y="1548"/>
                    <a:pt x="929" y="1548"/>
                  </a:cubicBezTo>
                  <a:cubicBezTo>
                    <a:pt x="608" y="1548"/>
                    <a:pt x="334" y="1287"/>
                    <a:pt x="334" y="941"/>
                  </a:cubicBezTo>
                  <a:cubicBezTo>
                    <a:pt x="334" y="596"/>
                    <a:pt x="608" y="334"/>
                    <a:pt x="929" y="334"/>
                  </a:cubicBezTo>
                  <a:close/>
                  <a:moveTo>
                    <a:pt x="929" y="1"/>
                  </a:moveTo>
                  <a:cubicBezTo>
                    <a:pt x="429" y="1"/>
                    <a:pt x="1" y="417"/>
                    <a:pt x="1" y="941"/>
                  </a:cubicBezTo>
                  <a:cubicBezTo>
                    <a:pt x="1" y="1453"/>
                    <a:pt x="417" y="1870"/>
                    <a:pt x="929" y="1870"/>
                  </a:cubicBezTo>
                  <a:cubicBezTo>
                    <a:pt x="1191" y="1870"/>
                    <a:pt x="1430" y="1775"/>
                    <a:pt x="1608" y="1596"/>
                  </a:cubicBezTo>
                  <a:cubicBezTo>
                    <a:pt x="1787" y="1417"/>
                    <a:pt x="1870" y="1179"/>
                    <a:pt x="1870" y="941"/>
                  </a:cubicBezTo>
                  <a:cubicBezTo>
                    <a:pt x="1870" y="679"/>
                    <a:pt x="1763" y="453"/>
                    <a:pt x="1584" y="263"/>
                  </a:cubicBezTo>
                  <a:cubicBezTo>
                    <a:pt x="1406" y="108"/>
                    <a:pt x="1191" y="1"/>
                    <a:pt x="92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" name="Google Shape;626;gf2ac03fca5_2_1570"/>
            <p:cNvSpPr/>
            <p:nvPr/>
          </p:nvSpPr>
          <p:spPr>
            <a:xfrm>
              <a:off x="3149110" y="3735868"/>
              <a:ext cx="141056" cy="174716"/>
            </a:xfrm>
            <a:custGeom>
              <a:rect b="b" l="l" r="r" t="t"/>
              <a:pathLst>
                <a:path extrusionOk="0" h="5502" w="4442">
                  <a:moveTo>
                    <a:pt x="2143" y="1"/>
                  </a:moveTo>
                  <a:cubicBezTo>
                    <a:pt x="1322" y="1"/>
                    <a:pt x="810" y="286"/>
                    <a:pt x="536" y="501"/>
                  </a:cubicBezTo>
                  <a:cubicBezTo>
                    <a:pt x="191" y="786"/>
                    <a:pt x="0" y="1156"/>
                    <a:pt x="0" y="1513"/>
                  </a:cubicBezTo>
                  <a:cubicBezTo>
                    <a:pt x="0" y="1739"/>
                    <a:pt x="84" y="1941"/>
                    <a:pt x="262" y="2084"/>
                  </a:cubicBezTo>
                  <a:cubicBezTo>
                    <a:pt x="393" y="2203"/>
                    <a:pt x="596" y="2263"/>
                    <a:pt x="774" y="2263"/>
                  </a:cubicBezTo>
                  <a:cubicBezTo>
                    <a:pt x="1084" y="2263"/>
                    <a:pt x="1227" y="2049"/>
                    <a:pt x="1334" y="1894"/>
                  </a:cubicBezTo>
                  <a:cubicBezTo>
                    <a:pt x="1465" y="1679"/>
                    <a:pt x="1596" y="1489"/>
                    <a:pt x="2108" y="1489"/>
                  </a:cubicBezTo>
                  <a:cubicBezTo>
                    <a:pt x="2286" y="1489"/>
                    <a:pt x="2858" y="1525"/>
                    <a:pt x="2858" y="2001"/>
                  </a:cubicBezTo>
                  <a:cubicBezTo>
                    <a:pt x="2858" y="2358"/>
                    <a:pt x="2512" y="2632"/>
                    <a:pt x="2227" y="2858"/>
                  </a:cubicBezTo>
                  <a:cubicBezTo>
                    <a:pt x="2155" y="2918"/>
                    <a:pt x="2072" y="2965"/>
                    <a:pt x="2024" y="3025"/>
                  </a:cubicBezTo>
                  <a:cubicBezTo>
                    <a:pt x="1679" y="3323"/>
                    <a:pt x="1286" y="3763"/>
                    <a:pt x="1286" y="4668"/>
                  </a:cubicBezTo>
                  <a:cubicBezTo>
                    <a:pt x="1286" y="5180"/>
                    <a:pt x="1405" y="5501"/>
                    <a:pt x="2000" y="5501"/>
                  </a:cubicBezTo>
                  <a:cubicBezTo>
                    <a:pt x="2274" y="5501"/>
                    <a:pt x="2465" y="5442"/>
                    <a:pt x="2596" y="5323"/>
                  </a:cubicBezTo>
                  <a:cubicBezTo>
                    <a:pt x="2703" y="5216"/>
                    <a:pt x="2762" y="5085"/>
                    <a:pt x="2762" y="4918"/>
                  </a:cubicBezTo>
                  <a:cubicBezTo>
                    <a:pt x="2762" y="4430"/>
                    <a:pt x="2762" y="4192"/>
                    <a:pt x="3263" y="3787"/>
                  </a:cubicBezTo>
                  <a:lnTo>
                    <a:pt x="3286" y="3787"/>
                  </a:lnTo>
                  <a:cubicBezTo>
                    <a:pt x="3298" y="3775"/>
                    <a:pt x="3322" y="3763"/>
                    <a:pt x="3358" y="3727"/>
                  </a:cubicBezTo>
                  <a:cubicBezTo>
                    <a:pt x="3429" y="3680"/>
                    <a:pt x="3453" y="3573"/>
                    <a:pt x="3393" y="3489"/>
                  </a:cubicBezTo>
                  <a:cubicBezTo>
                    <a:pt x="3360" y="3449"/>
                    <a:pt x="3311" y="3427"/>
                    <a:pt x="3261" y="3427"/>
                  </a:cubicBezTo>
                  <a:cubicBezTo>
                    <a:pt x="3224" y="3427"/>
                    <a:pt x="3186" y="3440"/>
                    <a:pt x="3155" y="3465"/>
                  </a:cubicBezTo>
                  <a:cubicBezTo>
                    <a:pt x="3120" y="3477"/>
                    <a:pt x="3108" y="3513"/>
                    <a:pt x="3072" y="3525"/>
                  </a:cubicBezTo>
                  <a:lnTo>
                    <a:pt x="3060" y="3525"/>
                  </a:lnTo>
                  <a:cubicBezTo>
                    <a:pt x="2465" y="3989"/>
                    <a:pt x="2429" y="4346"/>
                    <a:pt x="2429" y="4906"/>
                  </a:cubicBezTo>
                  <a:cubicBezTo>
                    <a:pt x="2429" y="4977"/>
                    <a:pt x="2429" y="5156"/>
                    <a:pt x="2000" y="5156"/>
                  </a:cubicBezTo>
                  <a:cubicBezTo>
                    <a:pt x="1798" y="5156"/>
                    <a:pt x="1739" y="5120"/>
                    <a:pt x="1703" y="5085"/>
                  </a:cubicBezTo>
                  <a:cubicBezTo>
                    <a:pt x="1643" y="5025"/>
                    <a:pt x="1619" y="4882"/>
                    <a:pt x="1619" y="4656"/>
                  </a:cubicBezTo>
                  <a:cubicBezTo>
                    <a:pt x="1619" y="3882"/>
                    <a:pt x="1929" y="3513"/>
                    <a:pt x="2227" y="3251"/>
                  </a:cubicBezTo>
                  <a:cubicBezTo>
                    <a:pt x="2286" y="3215"/>
                    <a:pt x="2346" y="3156"/>
                    <a:pt x="2417" y="3108"/>
                  </a:cubicBezTo>
                  <a:cubicBezTo>
                    <a:pt x="2762" y="2858"/>
                    <a:pt x="3179" y="2525"/>
                    <a:pt x="3179" y="1989"/>
                  </a:cubicBezTo>
                  <a:cubicBezTo>
                    <a:pt x="3179" y="1465"/>
                    <a:pt x="2762" y="1144"/>
                    <a:pt x="2108" y="1144"/>
                  </a:cubicBezTo>
                  <a:cubicBezTo>
                    <a:pt x="1417" y="1144"/>
                    <a:pt x="1215" y="1453"/>
                    <a:pt x="1048" y="1691"/>
                  </a:cubicBezTo>
                  <a:cubicBezTo>
                    <a:pt x="941" y="1858"/>
                    <a:pt x="881" y="1918"/>
                    <a:pt x="750" y="1918"/>
                  </a:cubicBezTo>
                  <a:cubicBezTo>
                    <a:pt x="572" y="1918"/>
                    <a:pt x="322" y="1810"/>
                    <a:pt x="322" y="1513"/>
                  </a:cubicBezTo>
                  <a:cubicBezTo>
                    <a:pt x="322" y="1322"/>
                    <a:pt x="429" y="1025"/>
                    <a:pt x="738" y="775"/>
                  </a:cubicBezTo>
                  <a:cubicBezTo>
                    <a:pt x="977" y="572"/>
                    <a:pt x="1405" y="334"/>
                    <a:pt x="2131" y="334"/>
                  </a:cubicBezTo>
                  <a:cubicBezTo>
                    <a:pt x="3298" y="334"/>
                    <a:pt x="4120" y="953"/>
                    <a:pt x="4120" y="1822"/>
                  </a:cubicBezTo>
                  <a:cubicBezTo>
                    <a:pt x="4120" y="2227"/>
                    <a:pt x="3941" y="2644"/>
                    <a:pt x="3596" y="3037"/>
                  </a:cubicBezTo>
                  <a:cubicBezTo>
                    <a:pt x="3524" y="3096"/>
                    <a:pt x="3536" y="3203"/>
                    <a:pt x="3596" y="3263"/>
                  </a:cubicBezTo>
                  <a:cubicBezTo>
                    <a:pt x="3629" y="3290"/>
                    <a:pt x="3669" y="3305"/>
                    <a:pt x="3709" y="3305"/>
                  </a:cubicBezTo>
                  <a:cubicBezTo>
                    <a:pt x="3755" y="3305"/>
                    <a:pt x="3802" y="3284"/>
                    <a:pt x="3834" y="3239"/>
                  </a:cubicBezTo>
                  <a:cubicBezTo>
                    <a:pt x="4239" y="2787"/>
                    <a:pt x="4441" y="2310"/>
                    <a:pt x="4441" y="1810"/>
                  </a:cubicBezTo>
                  <a:cubicBezTo>
                    <a:pt x="4441" y="1287"/>
                    <a:pt x="4203" y="834"/>
                    <a:pt x="3786" y="501"/>
                  </a:cubicBezTo>
                  <a:cubicBezTo>
                    <a:pt x="3370" y="179"/>
                    <a:pt x="2798" y="1"/>
                    <a:pt x="21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27" name="Google Shape;627;gf2ac03fca5_2_1570"/>
          <p:cNvGrpSpPr/>
          <p:nvPr/>
        </p:nvGrpSpPr>
        <p:grpSpPr>
          <a:xfrm>
            <a:off x="5236298" y="1864020"/>
            <a:ext cx="470161" cy="455496"/>
            <a:chOff x="4675986" y="2745684"/>
            <a:chExt cx="381346" cy="368644"/>
          </a:xfrm>
        </p:grpSpPr>
        <p:sp>
          <p:nvSpPr>
            <p:cNvPr id="628" name="Google Shape;628;gf2ac03fca5_2_1570"/>
            <p:cNvSpPr/>
            <p:nvPr/>
          </p:nvSpPr>
          <p:spPr>
            <a:xfrm>
              <a:off x="4828918" y="2895345"/>
              <a:ext cx="69226" cy="69258"/>
            </a:xfrm>
            <a:custGeom>
              <a:rect b="b" l="l" r="r" t="t"/>
              <a:pathLst>
                <a:path extrusionOk="0" h="2181" w="2180">
                  <a:moveTo>
                    <a:pt x="1100" y="1"/>
                  </a:moveTo>
                  <a:cubicBezTo>
                    <a:pt x="535" y="1"/>
                    <a:pt x="1" y="443"/>
                    <a:pt x="1" y="1098"/>
                  </a:cubicBezTo>
                  <a:cubicBezTo>
                    <a:pt x="1" y="1705"/>
                    <a:pt x="501" y="2181"/>
                    <a:pt x="1096" y="2181"/>
                  </a:cubicBezTo>
                  <a:cubicBezTo>
                    <a:pt x="1703" y="2181"/>
                    <a:pt x="2180" y="1693"/>
                    <a:pt x="2180" y="1098"/>
                  </a:cubicBezTo>
                  <a:cubicBezTo>
                    <a:pt x="2180" y="1014"/>
                    <a:pt x="2180" y="955"/>
                    <a:pt x="2168" y="895"/>
                  </a:cubicBezTo>
                  <a:cubicBezTo>
                    <a:pt x="2146" y="819"/>
                    <a:pt x="2074" y="763"/>
                    <a:pt x="1989" y="763"/>
                  </a:cubicBezTo>
                  <a:cubicBezTo>
                    <a:pt x="1981" y="763"/>
                    <a:pt x="1973" y="763"/>
                    <a:pt x="1965" y="764"/>
                  </a:cubicBezTo>
                  <a:cubicBezTo>
                    <a:pt x="1882" y="776"/>
                    <a:pt x="1822" y="871"/>
                    <a:pt x="1834" y="955"/>
                  </a:cubicBezTo>
                  <a:cubicBezTo>
                    <a:pt x="1915" y="1442"/>
                    <a:pt x="1524" y="1834"/>
                    <a:pt x="1092" y="1834"/>
                  </a:cubicBezTo>
                  <a:cubicBezTo>
                    <a:pt x="954" y="1834"/>
                    <a:pt x="812" y="1794"/>
                    <a:pt x="679" y="1705"/>
                  </a:cubicBezTo>
                  <a:cubicBezTo>
                    <a:pt x="60" y="1288"/>
                    <a:pt x="358" y="336"/>
                    <a:pt x="1096" y="336"/>
                  </a:cubicBezTo>
                  <a:cubicBezTo>
                    <a:pt x="1251" y="336"/>
                    <a:pt x="1418" y="395"/>
                    <a:pt x="1548" y="502"/>
                  </a:cubicBezTo>
                  <a:cubicBezTo>
                    <a:pt x="1581" y="525"/>
                    <a:pt x="1615" y="536"/>
                    <a:pt x="1649" y="536"/>
                  </a:cubicBezTo>
                  <a:cubicBezTo>
                    <a:pt x="1701" y="536"/>
                    <a:pt x="1750" y="510"/>
                    <a:pt x="1787" y="466"/>
                  </a:cubicBezTo>
                  <a:cubicBezTo>
                    <a:pt x="1846" y="395"/>
                    <a:pt x="1834" y="288"/>
                    <a:pt x="1763" y="228"/>
                  </a:cubicBezTo>
                  <a:cubicBezTo>
                    <a:pt x="1558" y="72"/>
                    <a:pt x="1327" y="1"/>
                    <a:pt x="11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" name="Google Shape;629;gf2ac03fca5_2_1570"/>
            <p:cNvSpPr/>
            <p:nvPr/>
          </p:nvSpPr>
          <p:spPr>
            <a:xfrm>
              <a:off x="4675986" y="2745684"/>
              <a:ext cx="381346" cy="368644"/>
            </a:xfrm>
            <a:custGeom>
              <a:rect b="b" l="l" r="r" t="t"/>
              <a:pathLst>
                <a:path extrusionOk="0" h="11609" w="12009">
                  <a:moveTo>
                    <a:pt x="1049" y="2188"/>
                  </a:moveTo>
                  <a:cubicBezTo>
                    <a:pt x="1173" y="2188"/>
                    <a:pt x="1299" y="2229"/>
                    <a:pt x="1411" y="2322"/>
                  </a:cubicBezTo>
                  <a:cubicBezTo>
                    <a:pt x="1650" y="2512"/>
                    <a:pt x="1697" y="2846"/>
                    <a:pt x="1531" y="3096"/>
                  </a:cubicBezTo>
                  <a:cubicBezTo>
                    <a:pt x="1413" y="3272"/>
                    <a:pt x="1231" y="3354"/>
                    <a:pt x="1049" y="3354"/>
                  </a:cubicBezTo>
                  <a:cubicBezTo>
                    <a:pt x="791" y="3354"/>
                    <a:pt x="534" y="3188"/>
                    <a:pt x="471" y="2893"/>
                  </a:cubicBezTo>
                  <a:cubicBezTo>
                    <a:pt x="401" y="2493"/>
                    <a:pt x="714" y="2188"/>
                    <a:pt x="1049" y="2188"/>
                  </a:cubicBezTo>
                  <a:close/>
                  <a:moveTo>
                    <a:pt x="4317" y="3036"/>
                  </a:moveTo>
                  <a:cubicBezTo>
                    <a:pt x="4400" y="3084"/>
                    <a:pt x="5472" y="3703"/>
                    <a:pt x="5567" y="3751"/>
                  </a:cubicBezTo>
                  <a:lnTo>
                    <a:pt x="4317" y="4465"/>
                  </a:lnTo>
                  <a:lnTo>
                    <a:pt x="4317" y="3036"/>
                  </a:lnTo>
                  <a:close/>
                  <a:moveTo>
                    <a:pt x="7496" y="3036"/>
                  </a:moveTo>
                  <a:lnTo>
                    <a:pt x="7496" y="4465"/>
                  </a:lnTo>
                  <a:lnTo>
                    <a:pt x="6245" y="3751"/>
                  </a:lnTo>
                  <a:lnTo>
                    <a:pt x="7496" y="3036"/>
                  </a:lnTo>
                  <a:close/>
                  <a:moveTo>
                    <a:pt x="9246" y="2262"/>
                  </a:moveTo>
                  <a:cubicBezTo>
                    <a:pt x="10115" y="2262"/>
                    <a:pt x="10829" y="2965"/>
                    <a:pt x="10829" y="3858"/>
                  </a:cubicBezTo>
                  <a:cubicBezTo>
                    <a:pt x="10829" y="4429"/>
                    <a:pt x="10520" y="4953"/>
                    <a:pt x="10032" y="5239"/>
                  </a:cubicBezTo>
                  <a:lnTo>
                    <a:pt x="9448" y="5572"/>
                  </a:lnTo>
                  <a:cubicBezTo>
                    <a:pt x="9270" y="5477"/>
                    <a:pt x="8055" y="4775"/>
                    <a:pt x="7841" y="4656"/>
                  </a:cubicBezTo>
                  <a:lnTo>
                    <a:pt x="7841" y="2834"/>
                  </a:lnTo>
                  <a:cubicBezTo>
                    <a:pt x="8305" y="2596"/>
                    <a:pt x="8627" y="2262"/>
                    <a:pt x="9246" y="2262"/>
                  </a:cubicBezTo>
                  <a:close/>
                  <a:moveTo>
                    <a:pt x="2565" y="2283"/>
                  </a:moveTo>
                  <a:cubicBezTo>
                    <a:pt x="2837" y="2283"/>
                    <a:pt x="3111" y="2352"/>
                    <a:pt x="3364" y="2489"/>
                  </a:cubicBezTo>
                  <a:cubicBezTo>
                    <a:pt x="3745" y="2715"/>
                    <a:pt x="3602" y="2620"/>
                    <a:pt x="3971" y="2846"/>
                  </a:cubicBezTo>
                  <a:lnTo>
                    <a:pt x="3971" y="4656"/>
                  </a:lnTo>
                  <a:lnTo>
                    <a:pt x="2352" y="5584"/>
                  </a:lnTo>
                  <a:lnTo>
                    <a:pt x="1769" y="5251"/>
                  </a:lnTo>
                  <a:cubicBezTo>
                    <a:pt x="1400" y="5049"/>
                    <a:pt x="1126" y="4703"/>
                    <a:pt x="1030" y="4287"/>
                  </a:cubicBezTo>
                  <a:cubicBezTo>
                    <a:pt x="971" y="4096"/>
                    <a:pt x="947" y="3882"/>
                    <a:pt x="983" y="3691"/>
                  </a:cubicBezTo>
                  <a:lnTo>
                    <a:pt x="983" y="3691"/>
                  </a:lnTo>
                  <a:cubicBezTo>
                    <a:pt x="1005" y="3693"/>
                    <a:pt x="1027" y="3694"/>
                    <a:pt x="1049" y="3694"/>
                  </a:cubicBezTo>
                  <a:cubicBezTo>
                    <a:pt x="1694" y="3694"/>
                    <a:pt x="2153" y="3028"/>
                    <a:pt x="1900" y="2429"/>
                  </a:cubicBezTo>
                  <a:cubicBezTo>
                    <a:pt x="2111" y="2332"/>
                    <a:pt x="2337" y="2283"/>
                    <a:pt x="2565" y="2283"/>
                  </a:cubicBezTo>
                  <a:close/>
                  <a:moveTo>
                    <a:pt x="7841" y="5060"/>
                  </a:moveTo>
                  <a:cubicBezTo>
                    <a:pt x="8008" y="5156"/>
                    <a:pt x="8960" y="5703"/>
                    <a:pt x="9127" y="5787"/>
                  </a:cubicBezTo>
                  <a:lnTo>
                    <a:pt x="7841" y="6513"/>
                  </a:lnTo>
                  <a:lnTo>
                    <a:pt x="7841" y="5060"/>
                  </a:lnTo>
                  <a:close/>
                  <a:moveTo>
                    <a:pt x="3971" y="5060"/>
                  </a:moveTo>
                  <a:lnTo>
                    <a:pt x="3971" y="6525"/>
                  </a:lnTo>
                  <a:lnTo>
                    <a:pt x="2697" y="5787"/>
                  </a:lnTo>
                  <a:lnTo>
                    <a:pt x="3971" y="5060"/>
                  </a:lnTo>
                  <a:close/>
                  <a:moveTo>
                    <a:pt x="5900" y="3965"/>
                  </a:moveTo>
                  <a:lnTo>
                    <a:pt x="7496" y="4870"/>
                  </a:lnTo>
                  <a:lnTo>
                    <a:pt x="7496" y="6715"/>
                  </a:lnTo>
                  <a:lnTo>
                    <a:pt x="5900" y="7620"/>
                  </a:lnTo>
                  <a:lnTo>
                    <a:pt x="4317" y="6715"/>
                  </a:lnTo>
                  <a:lnTo>
                    <a:pt x="4317" y="4870"/>
                  </a:lnTo>
                  <a:lnTo>
                    <a:pt x="5900" y="3965"/>
                  </a:lnTo>
                  <a:close/>
                  <a:moveTo>
                    <a:pt x="4317" y="7120"/>
                  </a:moveTo>
                  <a:lnTo>
                    <a:pt x="5567" y="7835"/>
                  </a:lnTo>
                  <a:lnTo>
                    <a:pt x="4317" y="8549"/>
                  </a:lnTo>
                  <a:lnTo>
                    <a:pt x="4317" y="7120"/>
                  </a:lnTo>
                  <a:close/>
                  <a:moveTo>
                    <a:pt x="7496" y="7108"/>
                  </a:moveTo>
                  <a:lnTo>
                    <a:pt x="7496" y="8549"/>
                  </a:lnTo>
                  <a:cubicBezTo>
                    <a:pt x="7412" y="8501"/>
                    <a:pt x="6341" y="7870"/>
                    <a:pt x="6245" y="7835"/>
                  </a:cubicBezTo>
                  <a:lnTo>
                    <a:pt x="7496" y="7108"/>
                  </a:lnTo>
                  <a:close/>
                  <a:moveTo>
                    <a:pt x="9484" y="5965"/>
                  </a:moveTo>
                  <a:lnTo>
                    <a:pt x="10055" y="6299"/>
                  </a:lnTo>
                  <a:cubicBezTo>
                    <a:pt x="10436" y="6501"/>
                    <a:pt x="10698" y="6846"/>
                    <a:pt x="10806" y="7263"/>
                  </a:cubicBezTo>
                  <a:cubicBezTo>
                    <a:pt x="10853" y="7442"/>
                    <a:pt x="10865" y="7620"/>
                    <a:pt x="10865" y="7799"/>
                  </a:cubicBezTo>
                  <a:cubicBezTo>
                    <a:pt x="10859" y="7799"/>
                    <a:pt x="10853" y="7799"/>
                    <a:pt x="10847" y="7799"/>
                  </a:cubicBezTo>
                  <a:cubicBezTo>
                    <a:pt x="10143" y="7799"/>
                    <a:pt x="9677" y="8506"/>
                    <a:pt x="9972" y="9120"/>
                  </a:cubicBezTo>
                  <a:cubicBezTo>
                    <a:pt x="9748" y="9235"/>
                    <a:pt x="9502" y="9295"/>
                    <a:pt x="9253" y="9295"/>
                  </a:cubicBezTo>
                  <a:cubicBezTo>
                    <a:pt x="8987" y="9295"/>
                    <a:pt x="8718" y="9226"/>
                    <a:pt x="8472" y="9085"/>
                  </a:cubicBezTo>
                  <a:cubicBezTo>
                    <a:pt x="8079" y="8859"/>
                    <a:pt x="8234" y="8942"/>
                    <a:pt x="7853" y="8728"/>
                  </a:cubicBezTo>
                  <a:lnTo>
                    <a:pt x="7853" y="6894"/>
                  </a:lnTo>
                  <a:lnTo>
                    <a:pt x="9484" y="5965"/>
                  </a:lnTo>
                  <a:close/>
                  <a:moveTo>
                    <a:pt x="10799" y="8158"/>
                  </a:moveTo>
                  <a:cubicBezTo>
                    <a:pt x="10910" y="8158"/>
                    <a:pt x="11021" y="8189"/>
                    <a:pt x="11115" y="8251"/>
                  </a:cubicBezTo>
                  <a:cubicBezTo>
                    <a:pt x="11568" y="8549"/>
                    <a:pt x="11413" y="9216"/>
                    <a:pt x="10913" y="9299"/>
                  </a:cubicBezTo>
                  <a:cubicBezTo>
                    <a:pt x="10869" y="9308"/>
                    <a:pt x="10827" y="9312"/>
                    <a:pt x="10786" y="9312"/>
                  </a:cubicBezTo>
                  <a:cubicBezTo>
                    <a:pt x="10343" y="9312"/>
                    <a:pt x="10056" y="8809"/>
                    <a:pt x="10317" y="8406"/>
                  </a:cubicBezTo>
                  <a:cubicBezTo>
                    <a:pt x="10429" y="8243"/>
                    <a:pt x="10614" y="8158"/>
                    <a:pt x="10799" y="8158"/>
                  </a:cubicBezTo>
                  <a:close/>
                  <a:moveTo>
                    <a:pt x="5900" y="8025"/>
                  </a:moveTo>
                  <a:cubicBezTo>
                    <a:pt x="6103" y="8144"/>
                    <a:pt x="7305" y="8823"/>
                    <a:pt x="7496" y="8930"/>
                  </a:cubicBezTo>
                  <a:lnTo>
                    <a:pt x="7496" y="9644"/>
                  </a:lnTo>
                  <a:cubicBezTo>
                    <a:pt x="7496" y="10525"/>
                    <a:pt x="6781" y="11240"/>
                    <a:pt x="5900" y="11240"/>
                  </a:cubicBezTo>
                  <a:cubicBezTo>
                    <a:pt x="5031" y="11240"/>
                    <a:pt x="4317" y="10525"/>
                    <a:pt x="4317" y="9644"/>
                  </a:cubicBezTo>
                  <a:lnTo>
                    <a:pt x="4317" y="8930"/>
                  </a:lnTo>
                  <a:lnTo>
                    <a:pt x="5900" y="8025"/>
                  </a:lnTo>
                  <a:close/>
                  <a:moveTo>
                    <a:pt x="5900" y="0"/>
                  </a:moveTo>
                  <a:cubicBezTo>
                    <a:pt x="4829" y="0"/>
                    <a:pt x="3971" y="869"/>
                    <a:pt x="3971" y="1941"/>
                  </a:cubicBezTo>
                  <a:lnTo>
                    <a:pt x="3971" y="2441"/>
                  </a:lnTo>
                  <a:cubicBezTo>
                    <a:pt x="3686" y="2274"/>
                    <a:pt x="3793" y="2334"/>
                    <a:pt x="3519" y="2191"/>
                  </a:cubicBezTo>
                  <a:cubicBezTo>
                    <a:pt x="3219" y="2016"/>
                    <a:pt x="2890" y="1933"/>
                    <a:pt x="2564" y="1933"/>
                  </a:cubicBezTo>
                  <a:cubicBezTo>
                    <a:pt x="2268" y="1933"/>
                    <a:pt x="1975" y="2001"/>
                    <a:pt x="1709" y="2131"/>
                  </a:cubicBezTo>
                  <a:cubicBezTo>
                    <a:pt x="1515" y="1930"/>
                    <a:pt x="1277" y="1842"/>
                    <a:pt x="1045" y="1842"/>
                  </a:cubicBezTo>
                  <a:cubicBezTo>
                    <a:pt x="508" y="1842"/>
                    <a:pt x="1" y="2313"/>
                    <a:pt x="126" y="2953"/>
                  </a:cubicBezTo>
                  <a:cubicBezTo>
                    <a:pt x="185" y="3251"/>
                    <a:pt x="388" y="3489"/>
                    <a:pt x="638" y="3608"/>
                  </a:cubicBezTo>
                  <a:cubicBezTo>
                    <a:pt x="530" y="4358"/>
                    <a:pt x="888" y="5156"/>
                    <a:pt x="1590" y="5549"/>
                  </a:cubicBezTo>
                  <a:cubicBezTo>
                    <a:pt x="1828" y="5691"/>
                    <a:pt x="1757" y="5644"/>
                    <a:pt x="1995" y="5787"/>
                  </a:cubicBezTo>
                  <a:lnTo>
                    <a:pt x="1590" y="6025"/>
                  </a:lnTo>
                  <a:cubicBezTo>
                    <a:pt x="995" y="6370"/>
                    <a:pt x="626" y="7025"/>
                    <a:pt x="626" y="7716"/>
                  </a:cubicBezTo>
                  <a:cubicBezTo>
                    <a:pt x="626" y="8704"/>
                    <a:pt x="1400" y="9537"/>
                    <a:pt x="2388" y="9632"/>
                  </a:cubicBezTo>
                  <a:lnTo>
                    <a:pt x="2412" y="9632"/>
                  </a:lnTo>
                  <a:cubicBezTo>
                    <a:pt x="2495" y="9632"/>
                    <a:pt x="2566" y="9573"/>
                    <a:pt x="2566" y="9478"/>
                  </a:cubicBezTo>
                  <a:cubicBezTo>
                    <a:pt x="2590" y="9394"/>
                    <a:pt x="2507" y="9299"/>
                    <a:pt x="2424" y="9299"/>
                  </a:cubicBezTo>
                  <a:cubicBezTo>
                    <a:pt x="1602" y="9228"/>
                    <a:pt x="959" y="8549"/>
                    <a:pt x="959" y="7727"/>
                  </a:cubicBezTo>
                  <a:cubicBezTo>
                    <a:pt x="959" y="7144"/>
                    <a:pt x="1281" y="6620"/>
                    <a:pt x="1769" y="6346"/>
                  </a:cubicBezTo>
                  <a:lnTo>
                    <a:pt x="2352" y="6013"/>
                  </a:lnTo>
                  <a:lnTo>
                    <a:pt x="3971" y="6942"/>
                  </a:lnTo>
                  <a:lnTo>
                    <a:pt x="3971" y="8763"/>
                  </a:lnTo>
                  <a:cubicBezTo>
                    <a:pt x="3436" y="9061"/>
                    <a:pt x="3305" y="9168"/>
                    <a:pt x="3031" y="9263"/>
                  </a:cubicBezTo>
                  <a:cubicBezTo>
                    <a:pt x="2947" y="9287"/>
                    <a:pt x="2900" y="9382"/>
                    <a:pt x="2912" y="9466"/>
                  </a:cubicBezTo>
                  <a:cubicBezTo>
                    <a:pt x="2943" y="9549"/>
                    <a:pt x="3011" y="9587"/>
                    <a:pt x="3091" y="9587"/>
                  </a:cubicBezTo>
                  <a:cubicBezTo>
                    <a:pt x="3103" y="9587"/>
                    <a:pt x="3114" y="9586"/>
                    <a:pt x="3126" y="9585"/>
                  </a:cubicBezTo>
                  <a:cubicBezTo>
                    <a:pt x="3436" y="9501"/>
                    <a:pt x="3578" y="9359"/>
                    <a:pt x="3959" y="9168"/>
                  </a:cubicBezTo>
                  <a:lnTo>
                    <a:pt x="3959" y="9680"/>
                  </a:lnTo>
                  <a:cubicBezTo>
                    <a:pt x="3959" y="10752"/>
                    <a:pt x="4817" y="11609"/>
                    <a:pt x="5888" y="11609"/>
                  </a:cubicBezTo>
                  <a:cubicBezTo>
                    <a:pt x="6960" y="11609"/>
                    <a:pt x="7829" y="10752"/>
                    <a:pt x="7829" y="9680"/>
                  </a:cubicBezTo>
                  <a:lnTo>
                    <a:pt x="7829" y="9168"/>
                  </a:lnTo>
                  <a:cubicBezTo>
                    <a:pt x="8317" y="9454"/>
                    <a:pt x="8627" y="9680"/>
                    <a:pt x="9222" y="9680"/>
                  </a:cubicBezTo>
                  <a:cubicBezTo>
                    <a:pt x="9555" y="9680"/>
                    <a:pt x="9865" y="9597"/>
                    <a:pt x="10151" y="9442"/>
                  </a:cubicBezTo>
                  <a:cubicBezTo>
                    <a:pt x="10315" y="9597"/>
                    <a:pt x="10543" y="9696"/>
                    <a:pt x="10788" y="9696"/>
                  </a:cubicBezTo>
                  <a:cubicBezTo>
                    <a:pt x="10845" y="9696"/>
                    <a:pt x="10902" y="9691"/>
                    <a:pt x="10960" y="9680"/>
                  </a:cubicBezTo>
                  <a:cubicBezTo>
                    <a:pt x="11865" y="9466"/>
                    <a:pt x="12008" y="8263"/>
                    <a:pt x="11175" y="7894"/>
                  </a:cubicBezTo>
                  <a:cubicBezTo>
                    <a:pt x="11246" y="7156"/>
                    <a:pt x="10889" y="6406"/>
                    <a:pt x="10210" y="6013"/>
                  </a:cubicBezTo>
                  <a:cubicBezTo>
                    <a:pt x="9972" y="5882"/>
                    <a:pt x="10044" y="5918"/>
                    <a:pt x="9805" y="5775"/>
                  </a:cubicBezTo>
                  <a:lnTo>
                    <a:pt x="10210" y="5537"/>
                  </a:lnTo>
                  <a:cubicBezTo>
                    <a:pt x="11127" y="5001"/>
                    <a:pt x="11460" y="3810"/>
                    <a:pt x="10925" y="2882"/>
                  </a:cubicBezTo>
                  <a:cubicBezTo>
                    <a:pt x="10579" y="2286"/>
                    <a:pt x="9924" y="1917"/>
                    <a:pt x="9246" y="1917"/>
                  </a:cubicBezTo>
                  <a:cubicBezTo>
                    <a:pt x="8531" y="1917"/>
                    <a:pt x="8139" y="2286"/>
                    <a:pt x="7841" y="2429"/>
                  </a:cubicBezTo>
                  <a:cubicBezTo>
                    <a:pt x="7829" y="2012"/>
                    <a:pt x="7865" y="1810"/>
                    <a:pt x="7793" y="1489"/>
                  </a:cubicBezTo>
                  <a:cubicBezTo>
                    <a:pt x="7783" y="1408"/>
                    <a:pt x="7704" y="1352"/>
                    <a:pt x="7629" y="1352"/>
                  </a:cubicBezTo>
                  <a:cubicBezTo>
                    <a:pt x="7616" y="1352"/>
                    <a:pt x="7603" y="1354"/>
                    <a:pt x="7591" y="1358"/>
                  </a:cubicBezTo>
                  <a:cubicBezTo>
                    <a:pt x="7496" y="1369"/>
                    <a:pt x="7436" y="1477"/>
                    <a:pt x="7448" y="1560"/>
                  </a:cubicBezTo>
                  <a:cubicBezTo>
                    <a:pt x="7507" y="1834"/>
                    <a:pt x="7484" y="1989"/>
                    <a:pt x="7496" y="2620"/>
                  </a:cubicBezTo>
                  <a:lnTo>
                    <a:pt x="5900" y="3525"/>
                  </a:lnTo>
                  <a:lnTo>
                    <a:pt x="4317" y="2620"/>
                  </a:lnTo>
                  <a:lnTo>
                    <a:pt x="4317" y="1941"/>
                  </a:lnTo>
                  <a:cubicBezTo>
                    <a:pt x="4317" y="1060"/>
                    <a:pt x="5031" y="346"/>
                    <a:pt x="5900" y="346"/>
                  </a:cubicBezTo>
                  <a:cubicBezTo>
                    <a:pt x="6424" y="346"/>
                    <a:pt x="6912" y="596"/>
                    <a:pt x="7210" y="1024"/>
                  </a:cubicBezTo>
                  <a:cubicBezTo>
                    <a:pt x="7246" y="1075"/>
                    <a:pt x="7301" y="1100"/>
                    <a:pt x="7354" y="1100"/>
                  </a:cubicBezTo>
                  <a:cubicBezTo>
                    <a:pt x="7388" y="1100"/>
                    <a:pt x="7420" y="1090"/>
                    <a:pt x="7448" y="1072"/>
                  </a:cubicBezTo>
                  <a:cubicBezTo>
                    <a:pt x="7531" y="1012"/>
                    <a:pt x="7543" y="905"/>
                    <a:pt x="7496" y="834"/>
                  </a:cubicBezTo>
                  <a:cubicBezTo>
                    <a:pt x="7138" y="310"/>
                    <a:pt x="6543" y="0"/>
                    <a:pt x="59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cxnSp>
        <p:nvCxnSpPr>
          <p:cNvPr id="630" name="Google Shape;630;gf2ac03fca5_2_1570"/>
          <p:cNvCxnSpPr/>
          <p:nvPr/>
        </p:nvCxnSpPr>
        <p:spPr>
          <a:xfrm>
            <a:off x="4155408" y="2091855"/>
            <a:ext cx="8508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31" name="Google Shape;631;gf2ac03fca5_2_1570"/>
          <p:cNvSpPr/>
          <p:nvPr/>
        </p:nvSpPr>
        <p:spPr>
          <a:xfrm>
            <a:off x="860775" y="2667000"/>
            <a:ext cx="7888200" cy="2300100"/>
          </a:xfrm>
          <a:prstGeom prst="rect">
            <a:avLst/>
          </a:prstGeom>
          <a:solidFill>
            <a:srgbClr val="FFFFFF">
              <a:alpha val="705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32" name="Google Shape;632;gf2ac03fca5_2_1570"/>
          <p:cNvSpPr/>
          <p:nvPr/>
        </p:nvSpPr>
        <p:spPr>
          <a:xfrm>
            <a:off x="4498625" y="702675"/>
            <a:ext cx="3946800" cy="1964400"/>
          </a:xfrm>
          <a:prstGeom prst="rect">
            <a:avLst/>
          </a:prstGeom>
          <a:solidFill>
            <a:srgbClr val="FFFFFF">
              <a:alpha val="705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36" name="Shape 6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7" name="Google Shape;637;gf2ac03fca5_2_29"/>
          <p:cNvSpPr txBox="1"/>
          <p:nvPr/>
        </p:nvSpPr>
        <p:spPr>
          <a:xfrm>
            <a:off x="455275" y="231300"/>
            <a:ext cx="8022000" cy="7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900"/>
              </a:spcBef>
              <a:spcAft>
                <a:spcPts val="900"/>
              </a:spcAft>
              <a:buNone/>
            </a:pPr>
            <a:r>
              <a:rPr b="1" lang="en-US" sz="3650">
                <a:solidFill>
                  <a:srgbClr val="666666"/>
                </a:solidFill>
              </a:rPr>
              <a:t>Business </a:t>
            </a:r>
            <a:r>
              <a:rPr b="1" lang="en-US" sz="3650">
                <a:solidFill>
                  <a:srgbClr val="666666"/>
                </a:solidFill>
              </a:rPr>
              <a:t>&amp; Data understanding</a:t>
            </a:r>
            <a:endParaRPr>
              <a:solidFill>
                <a:srgbClr val="666666"/>
              </a:solidFill>
            </a:endParaRPr>
          </a:p>
        </p:txBody>
      </p:sp>
      <p:sp>
        <p:nvSpPr>
          <p:cNvPr id="638" name="Google Shape;638;gf2ac03fca5_2_29"/>
          <p:cNvSpPr txBox="1"/>
          <p:nvPr/>
        </p:nvSpPr>
        <p:spPr>
          <a:xfrm>
            <a:off x="4046350" y="2773200"/>
            <a:ext cx="4326300" cy="227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➔"/>
            </a:pPr>
            <a:r>
              <a:rPr lang="en-US" sz="1600"/>
              <a:t>Which characteristics lead to a churn:</a:t>
            </a:r>
            <a:endParaRPr sz="1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 </a:t>
            </a:r>
            <a:r>
              <a:rPr lang="en-US" sz="1300"/>
              <a:t>        Gender?</a:t>
            </a:r>
            <a:endParaRPr sz="13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/>
              <a:t>         Extra services?</a:t>
            </a:r>
            <a:endParaRPr sz="13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/>
              <a:t>         Subscription Price?</a:t>
            </a:r>
            <a:endParaRPr sz="13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300">
                <a:solidFill>
                  <a:schemeClr val="dk1"/>
                </a:solidFill>
              </a:rPr>
              <a:t>         Contract type?</a:t>
            </a:r>
            <a:endParaRPr sz="13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639" name="Google Shape;639;gf2ac03fca5_2_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5275" y="1750688"/>
            <a:ext cx="3123200" cy="2116676"/>
          </a:xfrm>
          <a:prstGeom prst="rect">
            <a:avLst/>
          </a:prstGeom>
          <a:noFill/>
          <a:ln>
            <a:noFill/>
          </a:ln>
        </p:spPr>
      </p:pic>
      <p:sp>
        <p:nvSpPr>
          <p:cNvPr id="640" name="Google Shape;640;gf2ac03fca5_2_29"/>
          <p:cNvSpPr txBox="1"/>
          <p:nvPr/>
        </p:nvSpPr>
        <p:spPr>
          <a:xfrm>
            <a:off x="4046350" y="1299175"/>
            <a:ext cx="4744800" cy="1423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➔"/>
            </a:pPr>
            <a:r>
              <a:rPr lang="en-US" sz="1600">
                <a:solidFill>
                  <a:schemeClr val="dk1"/>
                </a:solidFill>
              </a:rPr>
              <a:t>Why churn rate is important for the company?</a:t>
            </a:r>
            <a:endParaRPr sz="1600">
              <a:solidFill>
                <a:schemeClr val="dk1"/>
              </a:solidFill>
            </a:endParaRPr>
          </a:p>
          <a:p>
            <a:pPr indent="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300">
                <a:solidFill>
                  <a:schemeClr val="dk1"/>
                </a:solidFill>
              </a:rPr>
              <a:t>Retain a old customer is much cheaper than acquiring a new one.</a:t>
            </a:r>
            <a:endParaRPr sz="16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44" name="Shape 6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" name="Google Shape;645;gf2ac03fca5_2_1678"/>
          <p:cNvSpPr txBox="1"/>
          <p:nvPr/>
        </p:nvSpPr>
        <p:spPr>
          <a:xfrm>
            <a:off x="6108311" y="1682650"/>
            <a:ext cx="2128800" cy="818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434343"/>
                </a:solidFill>
              </a:rPr>
              <a:t>Data Collection &amp; Cleaning</a:t>
            </a:r>
            <a:endParaRPr sz="2000">
              <a:solidFill>
                <a:srgbClr val="434343"/>
              </a:solidFill>
            </a:endParaRPr>
          </a:p>
        </p:txBody>
      </p:sp>
      <p:sp>
        <p:nvSpPr>
          <p:cNvPr id="646" name="Google Shape;646;gf2ac03fca5_2_1678"/>
          <p:cNvSpPr txBox="1"/>
          <p:nvPr/>
        </p:nvSpPr>
        <p:spPr>
          <a:xfrm>
            <a:off x="920822" y="3470490"/>
            <a:ext cx="2128800" cy="818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434343"/>
                </a:solidFill>
              </a:rPr>
              <a:t>Data Exploration &amp; Processing</a:t>
            </a:r>
            <a:endParaRPr sz="2000">
              <a:solidFill>
                <a:srgbClr val="434343"/>
              </a:solidFill>
            </a:endParaRPr>
          </a:p>
        </p:txBody>
      </p:sp>
      <p:sp>
        <p:nvSpPr>
          <p:cNvPr id="647" name="Google Shape;647;gf2ac03fca5_2_1678"/>
          <p:cNvSpPr txBox="1"/>
          <p:nvPr/>
        </p:nvSpPr>
        <p:spPr>
          <a:xfrm>
            <a:off x="924497" y="1682575"/>
            <a:ext cx="2128800" cy="818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434343"/>
                </a:solidFill>
              </a:rPr>
              <a:t>Business &amp; Data Understanding</a:t>
            </a:r>
            <a:endParaRPr sz="2000">
              <a:solidFill>
                <a:srgbClr val="434343"/>
              </a:solidFill>
            </a:endParaRPr>
          </a:p>
        </p:txBody>
      </p:sp>
      <p:sp>
        <p:nvSpPr>
          <p:cNvPr id="648" name="Google Shape;648;gf2ac03fca5_2_1678"/>
          <p:cNvSpPr txBox="1"/>
          <p:nvPr/>
        </p:nvSpPr>
        <p:spPr>
          <a:xfrm>
            <a:off x="6108311" y="3470465"/>
            <a:ext cx="2128800" cy="818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rgbClr val="434343"/>
                </a:solidFill>
              </a:rPr>
              <a:t>Modeling &amp; Evaluation</a:t>
            </a:r>
            <a:endParaRPr sz="2000">
              <a:solidFill>
                <a:srgbClr val="434343"/>
              </a:solidFill>
            </a:endParaRPr>
          </a:p>
        </p:txBody>
      </p:sp>
      <p:sp>
        <p:nvSpPr>
          <p:cNvPr id="649" name="Google Shape;649;gf2ac03fca5_2_1678"/>
          <p:cNvSpPr/>
          <p:nvPr/>
        </p:nvSpPr>
        <p:spPr>
          <a:xfrm>
            <a:off x="3233925" y="1632325"/>
            <a:ext cx="912600" cy="918900"/>
          </a:xfrm>
          <a:prstGeom prst="rect">
            <a:avLst/>
          </a:prstGeom>
          <a:solidFill>
            <a:srgbClr val="00CF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0" name="Google Shape;650;gf2ac03fca5_2_1678"/>
          <p:cNvSpPr/>
          <p:nvPr/>
        </p:nvSpPr>
        <p:spPr>
          <a:xfrm>
            <a:off x="3234075" y="3420226"/>
            <a:ext cx="912600" cy="918900"/>
          </a:xfrm>
          <a:prstGeom prst="rect">
            <a:avLst/>
          </a:prstGeom>
          <a:solidFill>
            <a:srgbClr val="FF997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1" name="Google Shape;651;gf2ac03fca5_2_1678"/>
          <p:cNvSpPr/>
          <p:nvPr/>
        </p:nvSpPr>
        <p:spPr>
          <a:xfrm>
            <a:off x="4997318" y="1632325"/>
            <a:ext cx="912600" cy="918900"/>
          </a:xfrm>
          <a:prstGeom prst="rect">
            <a:avLst/>
          </a:pr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2" name="Google Shape;652;gf2ac03fca5_2_1678"/>
          <p:cNvSpPr/>
          <p:nvPr/>
        </p:nvSpPr>
        <p:spPr>
          <a:xfrm>
            <a:off x="4997318" y="3420226"/>
            <a:ext cx="912600" cy="918900"/>
          </a:xfrm>
          <a:prstGeom prst="rect">
            <a:avLst/>
          </a:prstGeom>
          <a:solidFill>
            <a:srgbClr val="00CF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653" name="Google Shape;653;gf2ac03fca5_2_1678"/>
          <p:cNvCxnSpPr>
            <a:stCxn id="651" idx="2"/>
            <a:endCxn id="650" idx="0"/>
          </p:cNvCxnSpPr>
          <p:nvPr/>
        </p:nvCxnSpPr>
        <p:spPr>
          <a:xfrm rot="5400000">
            <a:off x="4137518" y="2104225"/>
            <a:ext cx="869100" cy="1763100"/>
          </a:xfrm>
          <a:prstGeom prst="bentConnector3">
            <a:avLst>
              <a:gd fmla="val 49993" name="adj1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654" name="Google Shape;654;gf2ac03fca5_2_1678"/>
          <p:cNvCxnSpPr>
            <a:stCxn id="650" idx="3"/>
            <a:endCxn id="652" idx="1"/>
          </p:cNvCxnSpPr>
          <p:nvPr/>
        </p:nvCxnSpPr>
        <p:spPr>
          <a:xfrm>
            <a:off x="4146675" y="3879676"/>
            <a:ext cx="8505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55" name="Google Shape;655;gf2ac03fca5_2_1678"/>
          <p:cNvSpPr txBox="1"/>
          <p:nvPr/>
        </p:nvSpPr>
        <p:spPr>
          <a:xfrm>
            <a:off x="503625" y="225575"/>
            <a:ext cx="3186900" cy="7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900"/>
              </a:spcBef>
              <a:spcAft>
                <a:spcPts val="900"/>
              </a:spcAft>
              <a:buNone/>
            </a:pPr>
            <a:r>
              <a:rPr b="1" lang="en-US" sz="3650">
                <a:solidFill>
                  <a:srgbClr val="666666"/>
                </a:solidFill>
              </a:rPr>
              <a:t>Methodology</a:t>
            </a:r>
            <a:endParaRPr>
              <a:solidFill>
                <a:srgbClr val="666666"/>
              </a:solidFill>
            </a:endParaRPr>
          </a:p>
        </p:txBody>
      </p:sp>
      <p:grpSp>
        <p:nvGrpSpPr>
          <p:cNvPr id="656" name="Google Shape;656;gf2ac03fca5_2_1678"/>
          <p:cNvGrpSpPr/>
          <p:nvPr/>
        </p:nvGrpSpPr>
        <p:grpSpPr>
          <a:xfrm>
            <a:off x="3398668" y="3589547"/>
            <a:ext cx="583817" cy="580314"/>
            <a:chOff x="3541011" y="3367320"/>
            <a:chExt cx="348257" cy="346188"/>
          </a:xfrm>
        </p:grpSpPr>
        <p:sp>
          <p:nvSpPr>
            <p:cNvPr id="657" name="Google Shape;657;gf2ac03fca5_2_1678"/>
            <p:cNvSpPr/>
            <p:nvPr/>
          </p:nvSpPr>
          <p:spPr>
            <a:xfrm>
              <a:off x="3541011" y="3367320"/>
              <a:ext cx="347906" cy="346188"/>
            </a:xfrm>
            <a:custGeom>
              <a:rect b="b" l="l" r="r" t="t"/>
              <a:pathLst>
                <a:path extrusionOk="0" h="10877" w="10931">
                  <a:moveTo>
                    <a:pt x="4203" y="6323"/>
                  </a:moveTo>
                  <a:cubicBezTo>
                    <a:pt x="4322" y="6454"/>
                    <a:pt x="4465" y="6609"/>
                    <a:pt x="4620" y="6740"/>
                  </a:cubicBezTo>
                  <a:lnTo>
                    <a:pt x="4024" y="7335"/>
                  </a:lnTo>
                  <a:lnTo>
                    <a:pt x="3977" y="7287"/>
                  </a:lnTo>
                  <a:lnTo>
                    <a:pt x="3632" y="6942"/>
                  </a:lnTo>
                  <a:lnTo>
                    <a:pt x="3584" y="6906"/>
                  </a:lnTo>
                  <a:lnTo>
                    <a:pt x="4203" y="6323"/>
                  </a:lnTo>
                  <a:close/>
                  <a:moveTo>
                    <a:pt x="3239" y="7123"/>
                  </a:moveTo>
                  <a:cubicBezTo>
                    <a:pt x="3307" y="7123"/>
                    <a:pt x="3376" y="7150"/>
                    <a:pt x="3429" y="7204"/>
                  </a:cubicBezTo>
                  <a:lnTo>
                    <a:pt x="3763" y="7537"/>
                  </a:lnTo>
                  <a:cubicBezTo>
                    <a:pt x="3858" y="7632"/>
                    <a:pt x="3858" y="7799"/>
                    <a:pt x="3751" y="7894"/>
                  </a:cubicBezTo>
                  <a:lnTo>
                    <a:pt x="3560" y="8097"/>
                  </a:lnTo>
                  <a:lnTo>
                    <a:pt x="2858" y="7394"/>
                  </a:lnTo>
                  <a:lnTo>
                    <a:pt x="3048" y="7204"/>
                  </a:lnTo>
                  <a:cubicBezTo>
                    <a:pt x="3102" y="7150"/>
                    <a:pt x="3170" y="7123"/>
                    <a:pt x="3239" y="7123"/>
                  </a:cubicBezTo>
                  <a:close/>
                  <a:moveTo>
                    <a:pt x="2631" y="7597"/>
                  </a:moveTo>
                  <a:lnTo>
                    <a:pt x="3334" y="8299"/>
                  </a:lnTo>
                  <a:lnTo>
                    <a:pt x="1167" y="10478"/>
                  </a:lnTo>
                  <a:cubicBezTo>
                    <a:pt x="1113" y="10526"/>
                    <a:pt x="1045" y="10550"/>
                    <a:pt x="976" y="10550"/>
                  </a:cubicBezTo>
                  <a:cubicBezTo>
                    <a:pt x="908" y="10550"/>
                    <a:pt x="840" y="10526"/>
                    <a:pt x="786" y="10478"/>
                  </a:cubicBezTo>
                  <a:lnTo>
                    <a:pt x="453" y="10133"/>
                  </a:lnTo>
                  <a:cubicBezTo>
                    <a:pt x="357" y="10038"/>
                    <a:pt x="357" y="9883"/>
                    <a:pt x="465" y="9776"/>
                  </a:cubicBezTo>
                  <a:lnTo>
                    <a:pt x="2631" y="7597"/>
                  </a:lnTo>
                  <a:close/>
                  <a:moveTo>
                    <a:pt x="7120" y="1"/>
                  </a:moveTo>
                  <a:cubicBezTo>
                    <a:pt x="3989" y="1"/>
                    <a:pt x="2191" y="3537"/>
                    <a:pt x="4001" y="6073"/>
                  </a:cubicBezTo>
                  <a:lnTo>
                    <a:pt x="3274" y="6799"/>
                  </a:lnTo>
                  <a:cubicBezTo>
                    <a:pt x="3249" y="6796"/>
                    <a:pt x="3223" y="6794"/>
                    <a:pt x="3198" y="6794"/>
                  </a:cubicBezTo>
                  <a:cubicBezTo>
                    <a:pt x="3049" y="6794"/>
                    <a:pt x="2912" y="6854"/>
                    <a:pt x="2810" y="6966"/>
                  </a:cubicBezTo>
                  <a:lnTo>
                    <a:pt x="226" y="9549"/>
                  </a:lnTo>
                  <a:cubicBezTo>
                    <a:pt x="0" y="9776"/>
                    <a:pt x="0" y="10145"/>
                    <a:pt x="226" y="10371"/>
                  </a:cubicBezTo>
                  <a:lnTo>
                    <a:pt x="572" y="10716"/>
                  </a:lnTo>
                  <a:cubicBezTo>
                    <a:pt x="679" y="10823"/>
                    <a:pt x="828" y="10877"/>
                    <a:pt x="976" y="10877"/>
                  </a:cubicBezTo>
                  <a:cubicBezTo>
                    <a:pt x="1125" y="10877"/>
                    <a:pt x="1274" y="10823"/>
                    <a:pt x="1381" y="10716"/>
                  </a:cubicBezTo>
                  <a:lnTo>
                    <a:pt x="3655" y="8430"/>
                  </a:lnTo>
                  <a:lnTo>
                    <a:pt x="3977" y="8121"/>
                  </a:lnTo>
                  <a:cubicBezTo>
                    <a:pt x="4096" y="8002"/>
                    <a:pt x="4155" y="7835"/>
                    <a:pt x="4144" y="7656"/>
                  </a:cubicBezTo>
                  <a:lnTo>
                    <a:pt x="4870" y="6930"/>
                  </a:lnTo>
                  <a:cubicBezTo>
                    <a:pt x="5406" y="7323"/>
                    <a:pt x="6037" y="7573"/>
                    <a:pt x="6715" y="7632"/>
                  </a:cubicBezTo>
                  <a:lnTo>
                    <a:pt x="6727" y="7632"/>
                  </a:lnTo>
                  <a:cubicBezTo>
                    <a:pt x="6799" y="7632"/>
                    <a:pt x="6882" y="7573"/>
                    <a:pt x="6894" y="7478"/>
                  </a:cubicBezTo>
                  <a:cubicBezTo>
                    <a:pt x="6906" y="7394"/>
                    <a:pt x="6834" y="7323"/>
                    <a:pt x="6739" y="7299"/>
                  </a:cubicBezTo>
                  <a:cubicBezTo>
                    <a:pt x="6037" y="7228"/>
                    <a:pt x="5406" y="6966"/>
                    <a:pt x="4882" y="6549"/>
                  </a:cubicBezTo>
                  <a:cubicBezTo>
                    <a:pt x="2298" y="4465"/>
                    <a:pt x="3822" y="310"/>
                    <a:pt x="7096" y="310"/>
                  </a:cubicBezTo>
                  <a:cubicBezTo>
                    <a:pt x="8942" y="310"/>
                    <a:pt x="10418" y="1703"/>
                    <a:pt x="10597" y="3465"/>
                  </a:cubicBezTo>
                  <a:cubicBezTo>
                    <a:pt x="10609" y="3549"/>
                    <a:pt x="10692" y="3608"/>
                    <a:pt x="10775" y="3608"/>
                  </a:cubicBezTo>
                  <a:cubicBezTo>
                    <a:pt x="10871" y="3596"/>
                    <a:pt x="10930" y="3525"/>
                    <a:pt x="10930" y="3430"/>
                  </a:cubicBezTo>
                  <a:cubicBezTo>
                    <a:pt x="10728" y="1525"/>
                    <a:pt x="9120" y="1"/>
                    <a:pt x="712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" name="Google Shape;658;gf2ac03fca5_2_1678"/>
            <p:cNvSpPr/>
            <p:nvPr/>
          </p:nvSpPr>
          <p:spPr>
            <a:xfrm>
              <a:off x="3658105" y="3389599"/>
              <a:ext cx="208820" cy="199431"/>
            </a:xfrm>
            <a:custGeom>
              <a:rect b="b" l="l" r="r" t="t"/>
              <a:pathLst>
                <a:path extrusionOk="0" h="6266" w="6561">
                  <a:moveTo>
                    <a:pt x="3441" y="336"/>
                  </a:moveTo>
                  <a:cubicBezTo>
                    <a:pt x="4989" y="336"/>
                    <a:pt x="6251" y="1587"/>
                    <a:pt x="6251" y="3146"/>
                  </a:cubicBezTo>
                  <a:cubicBezTo>
                    <a:pt x="6251" y="4694"/>
                    <a:pt x="4989" y="5944"/>
                    <a:pt x="3441" y="5944"/>
                  </a:cubicBezTo>
                  <a:cubicBezTo>
                    <a:pt x="2727" y="5944"/>
                    <a:pt x="1989" y="5682"/>
                    <a:pt x="1441" y="5135"/>
                  </a:cubicBezTo>
                  <a:cubicBezTo>
                    <a:pt x="345" y="4027"/>
                    <a:pt x="345" y="2241"/>
                    <a:pt x="1441" y="1158"/>
                  </a:cubicBezTo>
                  <a:cubicBezTo>
                    <a:pt x="1989" y="598"/>
                    <a:pt x="2703" y="336"/>
                    <a:pt x="3441" y="336"/>
                  </a:cubicBezTo>
                  <a:close/>
                  <a:moveTo>
                    <a:pt x="3428" y="0"/>
                  </a:moveTo>
                  <a:cubicBezTo>
                    <a:pt x="2628" y="0"/>
                    <a:pt x="1828" y="307"/>
                    <a:pt x="1215" y="920"/>
                  </a:cubicBezTo>
                  <a:cubicBezTo>
                    <a:pt x="0" y="2134"/>
                    <a:pt x="0" y="4123"/>
                    <a:pt x="1215" y="5337"/>
                  </a:cubicBezTo>
                  <a:cubicBezTo>
                    <a:pt x="1822" y="5944"/>
                    <a:pt x="2631" y="6266"/>
                    <a:pt x="3429" y="6266"/>
                  </a:cubicBezTo>
                  <a:cubicBezTo>
                    <a:pt x="5144" y="6266"/>
                    <a:pt x="6561" y="4873"/>
                    <a:pt x="6561" y="3134"/>
                  </a:cubicBezTo>
                  <a:cubicBezTo>
                    <a:pt x="6561" y="2301"/>
                    <a:pt x="6227" y="1515"/>
                    <a:pt x="5632" y="920"/>
                  </a:cubicBezTo>
                  <a:cubicBezTo>
                    <a:pt x="5025" y="307"/>
                    <a:pt x="4227" y="0"/>
                    <a:pt x="3428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" name="Google Shape;659;gf2ac03fca5_2_1678"/>
            <p:cNvSpPr/>
            <p:nvPr/>
          </p:nvSpPr>
          <p:spPr>
            <a:xfrm>
              <a:off x="3720614" y="3426805"/>
              <a:ext cx="95164" cy="116011"/>
            </a:xfrm>
            <a:custGeom>
              <a:rect b="b" l="l" r="r" t="t"/>
              <a:pathLst>
                <a:path extrusionOk="0" h="3645" w="2990">
                  <a:moveTo>
                    <a:pt x="1477" y="334"/>
                  </a:moveTo>
                  <a:cubicBezTo>
                    <a:pt x="1834" y="334"/>
                    <a:pt x="2132" y="632"/>
                    <a:pt x="2132" y="989"/>
                  </a:cubicBezTo>
                  <a:cubicBezTo>
                    <a:pt x="2132" y="1334"/>
                    <a:pt x="1834" y="1632"/>
                    <a:pt x="1477" y="1632"/>
                  </a:cubicBezTo>
                  <a:cubicBezTo>
                    <a:pt x="1120" y="1632"/>
                    <a:pt x="822" y="1334"/>
                    <a:pt x="822" y="989"/>
                  </a:cubicBezTo>
                  <a:cubicBezTo>
                    <a:pt x="822" y="608"/>
                    <a:pt x="1120" y="334"/>
                    <a:pt x="1477" y="334"/>
                  </a:cubicBezTo>
                  <a:close/>
                  <a:moveTo>
                    <a:pt x="1906" y="1953"/>
                  </a:moveTo>
                  <a:cubicBezTo>
                    <a:pt x="2287" y="1953"/>
                    <a:pt x="2620" y="2263"/>
                    <a:pt x="2620" y="2668"/>
                  </a:cubicBezTo>
                  <a:lnTo>
                    <a:pt x="2620" y="3335"/>
                  </a:lnTo>
                  <a:lnTo>
                    <a:pt x="2275" y="3335"/>
                  </a:lnTo>
                  <a:lnTo>
                    <a:pt x="2275" y="2632"/>
                  </a:lnTo>
                  <a:cubicBezTo>
                    <a:pt x="2275" y="2549"/>
                    <a:pt x="2203" y="2477"/>
                    <a:pt x="2108" y="2477"/>
                  </a:cubicBezTo>
                  <a:cubicBezTo>
                    <a:pt x="2025" y="2477"/>
                    <a:pt x="1953" y="2549"/>
                    <a:pt x="1953" y="2632"/>
                  </a:cubicBezTo>
                  <a:lnTo>
                    <a:pt x="1953" y="3335"/>
                  </a:lnTo>
                  <a:lnTo>
                    <a:pt x="953" y="3335"/>
                  </a:lnTo>
                  <a:lnTo>
                    <a:pt x="953" y="2632"/>
                  </a:lnTo>
                  <a:cubicBezTo>
                    <a:pt x="953" y="2549"/>
                    <a:pt x="882" y="2477"/>
                    <a:pt x="787" y="2477"/>
                  </a:cubicBezTo>
                  <a:cubicBezTo>
                    <a:pt x="691" y="2477"/>
                    <a:pt x="620" y="2549"/>
                    <a:pt x="620" y="2632"/>
                  </a:cubicBezTo>
                  <a:lnTo>
                    <a:pt x="620" y="3335"/>
                  </a:lnTo>
                  <a:lnTo>
                    <a:pt x="263" y="3335"/>
                  </a:lnTo>
                  <a:lnTo>
                    <a:pt x="263" y="2668"/>
                  </a:lnTo>
                  <a:cubicBezTo>
                    <a:pt x="263" y="2275"/>
                    <a:pt x="584" y="1953"/>
                    <a:pt x="977" y="1953"/>
                  </a:cubicBezTo>
                  <a:close/>
                  <a:moveTo>
                    <a:pt x="1477" y="1"/>
                  </a:moveTo>
                  <a:cubicBezTo>
                    <a:pt x="941" y="1"/>
                    <a:pt x="501" y="429"/>
                    <a:pt x="501" y="965"/>
                  </a:cubicBezTo>
                  <a:cubicBezTo>
                    <a:pt x="501" y="1239"/>
                    <a:pt x="608" y="1477"/>
                    <a:pt x="787" y="1656"/>
                  </a:cubicBezTo>
                  <a:cubicBezTo>
                    <a:pt x="322" y="1763"/>
                    <a:pt x="1" y="2180"/>
                    <a:pt x="1" y="2656"/>
                  </a:cubicBezTo>
                  <a:lnTo>
                    <a:pt x="1" y="3335"/>
                  </a:lnTo>
                  <a:cubicBezTo>
                    <a:pt x="1" y="3501"/>
                    <a:pt x="132" y="3644"/>
                    <a:pt x="310" y="3644"/>
                  </a:cubicBezTo>
                  <a:lnTo>
                    <a:pt x="2680" y="3644"/>
                  </a:lnTo>
                  <a:cubicBezTo>
                    <a:pt x="2846" y="3644"/>
                    <a:pt x="2989" y="3513"/>
                    <a:pt x="2989" y="3335"/>
                  </a:cubicBezTo>
                  <a:lnTo>
                    <a:pt x="2989" y="2656"/>
                  </a:lnTo>
                  <a:cubicBezTo>
                    <a:pt x="2965" y="2180"/>
                    <a:pt x="2620" y="1763"/>
                    <a:pt x="2156" y="1656"/>
                  </a:cubicBezTo>
                  <a:cubicBezTo>
                    <a:pt x="2334" y="1477"/>
                    <a:pt x="2442" y="1239"/>
                    <a:pt x="2442" y="965"/>
                  </a:cubicBezTo>
                  <a:cubicBezTo>
                    <a:pt x="2442" y="429"/>
                    <a:pt x="2013" y="1"/>
                    <a:pt x="14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" name="Google Shape;660;gf2ac03fca5_2_1678"/>
            <p:cNvSpPr/>
            <p:nvPr/>
          </p:nvSpPr>
          <p:spPr>
            <a:xfrm>
              <a:off x="3773671" y="3496030"/>
              <a:ext cx="115597" cy="114993"/>
            </a:xfrm>
            <a:custGeom>
              <a:rect b="b" l="l" r="r" t="t"/>
              <a:pathLst>
                <a:path extrusionOk="0" h="3613" w="3632">
                  <a:moveTo>
                    <a:pt x="3433" y="0"/>
                  </a:moveTo>
                  <a:cubicBezTo>
                    <a:pt x="3361" y="0"/>
                    <a:pt x="3297" y="65"/>
                    <a:pt x="3287" y="148"/>
                  </a:cubicBezTo>
                  <a:cubicBezTo>
                    <a:pt x="3120" y="1803"/>
                    <a:pt x="1810" y="3112"/>
                    <a:pt x="143" y="3291"/>
                  </a:cubicBezTo>
                  <a:cubicBezTo>
                    <a:pt x="60" y="3303"/>
                    <a:pt x="1" y="3374"/>
                    <a:pt x="1" y="3469"/>
                  </a:cubicBezTo>
                  <a:cubicBezTo>
                    <a:pt x="13" y="3553"/>
                    <a:pt x="72" y="3612"/>
                    <a:pt x="167" y="3612"/>
                  </a:cubicBezTo>
                  <a:lnTo>
                    <a:pt x="179" y="3612"/>
                  </a:lnTo>
                  <a:cubicBezTo>
                    <a:pt x="1989" y="3422"/>
                    <a:pt x="3442" y="1993"/>
                    <a:pt x="3620" y="183"/>
                  </a:cubicBezTo>
                  <a:cubicBezTo>
                    <a:pt x="3632" y="88"/>
                    <a:pt x="3561" y="17"/>
                    <a:pt x="3465" y="5"/>
                  </a:cubicBezTo>
                  <a:cubicBezTo>
                    <a:pt x="3454" y="2"/>
                    <a:pt x="3443" y="0"/>
                    <a:pt x="343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61" name="Google Shape;661;gf2ac03fca5_2_1678"/>
          <p:cNvGrpSpPr/>
          <p:nvPr/>
        </p:nvGrpSpPr>
        <p:grpSpPr>
          <a:xfrm>
            <a:off x="5182770" y="3589535"/>
            <a:ext cx="577210" cy="580282"/>
            <a:chOff x="3095745" y="3805393"/>
            <a:chExt cx="352840" cy="354717"/>
          </a:xfrm>
        </p:grpSpPr>
        <p:sp>
          <p:nvSpPr>
            <p:cNvPr id="662" name="Google Shape;662;gf2ac03fca5_2_1678"/>
            <p:cNvSpPr/>
            <p:nvPr/>
          </p:nvSpPr>
          <p:spPr>
            <a:xfrm>
              <a:off x="3095745" y="3805393"/>
              <a:ext cx="272093" cy="271711"/>
            </a:xfrm>
            <a:custGeom>
              <a:rect b="b" l="l" r="r" t="t"/>
              <a:pathLst>
                <a:path extrusionOk="0" h="8537" w="8549">
                  <a:moveTo>
                    <a:pt x="4025" y="0"/>
                  </a:moveTo>
                  <a:cubicBezTo>
                    <a:pt x="3763" y="0"/>
                    <a:pt x="3525" y="179"/>
                    <a:pt x="3489" y="441"/>
                  </a:cubicBezTo>
                  <a:lnTo>
                    <a:pt x="3322" y="1262"/>
                  </a:lnTo>
                  <a:cubicBezTo>
                    <a:pt x="3155" y="1322"/>
                    <a:pt x="2977" y="1381"/>
                    <a:pt x="2834" y="1465"/>
                  </a:cubicBezTo>
                  <a:lnTo>
                    <a:pt x="2132" y="1012"/>
                  </a:lnTo>
                  <a:cubicBezTo>
                    <a:pt x="2036" y="947"/>
                    <a:pt x="1929" y="915"/>
                    <a:pt x="1825" y="915"/>
                  </a:cubicBezTo>
                  <a:cubicBezTo>
                    <a:pt x="1683" y="915"/>
                    <a:pt x="1544" y="974"/>
                    <a:pt x="1441" y="1084"/>
                  </a:cubicBezTo>
                  <a:lnTo>
                    <a:pt x="1084" y="1441"/>
                  </a:lnTo>
                  <a:cubicBezTo>
                    <a:pt x="905" y="1619"/>
                    <a:pt x="881" y="1917"/>
                    <a:pt x="1012" y="2119"/>
                  </a:cubicBezTo>
                  <a:lnTo>
                    <a:pt x="1477" y="2822"/>
                  </a:lnTo>
                  <a:cubicBezTo>
                    <a:pt x="1381" y="2989"/>
                    <a:pt x="1322" y="3155"/>
                    <a:pt x="1262" y="3310"/>
                  </a:cubicBezTo>
                  <a:lnTo>
                    <a:pt x="453" y="3477"/>
                  </a:lnTo>
                  <a:cubicBezTo>
                    <a:pt x="191" y="3524"/>
                    <a:pt x="0" y="3763"/>
                    <a:pt x="0" y="4013"/>
                  </a:cubicBezTo>
                  <a:lnTo>
                    <a:pt x="0" y="4525"/>
                  </a:lnTo>
                  <a:cubicBezTo>
                    <a:pt x="0" y="4775"/>
                    <a:pt x="179" y="5013"/>
                    <a:pt x="453" y="5060"/>
                  </a:cubicBezTo>
                  <a:lnTo>
                    <a:pt x="1262" y="5215"/>
                  </a:lnTo>
                  <a:cubicBezTo>
                    <a:pt x="1322" y="5382"/>
                    <a:pt x="1381" y="5560"/>
                    <a:pt x="1477" y="5715"/>
                  </a:cubicBezTo>
                  <a:lnTo>
                    <a:pt x="1012" y="6406"/>
                  </a:lnTo>
                  <a:cubicBezTo>
                    <a:pt x="869" y="6632"/>
                    <a:pt x="893" y="6918"/>
                    <a:pt x="1084" y="7096"/>
                  </a:cubicBezTo>
                  <a:lnTo>
                    <a:pt x="1441" y="7453"/>
                  </a:lnTo>
                  <a:cubicBezTo>
                    <a:pt x="1544" y="7557"/>
                    <a:pt x="1687" y="7608"/>
                    <a:pt x="1830" y="7608"/>
                  </a:cubicBezTo>
                  <a:cubicBezTo>
                    <a:pt x="1935" y="7608"/>
                    <a:pt x="2041" y="7580"/>
                    <a:pt x="2132" y="7525"/>
                  </a:cubicBezTo>
                  <a:lnTo>
                    <a:pt x="2834" y="7061"/>
                  </a:lnTo>
                  <a:cubicBezTo>
                    <a:pt x="2989" y="7156"/>
                    <a:pt x="3155" y="7215"/>
                    <a:pt x="3322" y="7275"/>
                  </a:cubicBezTo>
                  <a:lnTo>
                    <a:pt x="3489" y="8096"/>
                  </a:lnTo>
                  <a:cubicBezTo>
                    <a:pt x="3525" y="8346"/>
                    <a:pt x="3763" y="8537"/>
                    <a:pt x="4025" y="8537"/>
                  </a:cubicBezTo>
                  <a:lnTo>
                    <a:pt x="4525" y="8537"/>
                  </a:lnTo>
                  <a:cubicBezTo>
                    <a:pt x="4775" y="8537"/>
                    <a:pt x="5013" y="8358"/>
                    <a:pt x="5060" y="8096"/>
                  </a:cubicBezTo>
                  <a:lnTo>
                    <a:pt x="5227" y="7275"/>
                  </a:lnTo>
                  <a:cubicBezTo>
                    <a:pt x="5358" y="7227"/>
                    <a:pt x="5489" y="7180"/>
                    <a:pt x="5632" y="7120"/>
                  </a:cubicBezTo>
                  <a:cubicBezTo>
                    <a:pt x="5692" y="7084"/>
                    <a:pt x="5727" y="6977"/>
                    <a:pt x="5692" y="6894"/>
                  </a:cubicBezTo>
                  <a:cubicBezTo>
                    <a:pt x="5655" y="6821"/>
                    <a:pt x="5584" y="6790"/>
                    <a:pt x="5515" y="6790"/>
                  </a:cubicBezTo>
                  <a:cubicBezTo>
                    <a:pt x="5494" y="6790"/>
                    <a:pt x="5473" y="6793"/>
                    <a:pt x="5453" y="6799"/>
                  </a:cubicBezTo>
                  <a:cubicBezTo>
                    <a:pt x="5299" y="6870"/>
                    <a:pt x="5156" y="6918"/>
                    <a:pt x="5001" y="6965"/>
                  </a:cubicBezTo>
                  <a:cubicBezTo>
                    <a:pt x="4941" y="6977"/>
                    <a:pt x="4882" y="7037"/>
                    <a:pt x="4882" y="7096"/>
                  </a:cubicBezTo>
                  <a:lnTo>
                    <a:pt x="4703" y="8025"/>
                  </a:lnTo>
                  <a:cubicBezTo>
                    <a:pt x="4691" y="8108"/>
                    <a:pt x="4596" y="8180"/>
                    <a:pt x="4513" y="8180"/>
                  </a:cubicBezTo>
                  <a:lnTo>
                    <a:pt x="4001" y="8180"/>
                  </a:lnTo>
                  <a:cubicBezTo>
                    <a:pt x="3917" y="8180"/>
                    <a:pt x="3822" y="8120"/>
                    <a:pt x="3810" y="8025"/>
                  </a:cubicBezTo>
                  <a:lnTo>
                    <a:pt x="3632" y="7096"/>
                  </a:lnTo>
                  <a:cubicBezTo>
                    <a:pt x="3620" y="7037"/>
                    <a:pt x="3572" y="6977"/>
                    <a:pt x="3513" y="6965"/>
                  </a:cubicBezTo>
                  <a:cubicBezTo>
                    <a:pt x="3310" y="6906"/>
                    <a:pt x="3096" y="6811"/>
                    <a:pt x="2905" y="6703"/>
                  </a:cubicBezTo>
                  <a:cubicBezTo>
                    <a:pt x="2876" y="6691"/>
                    <a:pt x="2843" y="6686"/>
                    <a:pt x="2812" y="6686"/>
                  </a:cubicBezTo>
                  <a:cubicBezTo>
                    <a:pt x="2780" y="6686"/>
                    <a:pt x="2751" y="6691"/>
                    <a:pt x="2727" y="6703"/>
                  </a:cubicBezTo>
                  <a:lnTo>
                    <a:pt x="1941" y="7227"/>
                  </a:lnTo>
                  <a:cubicBezTo>
                    <a:pt x="1904" y="7249"/>
                    <a:pt x="1864" y="7260"/>
                    <a:pt x="1824" y="7260"/>
                  </a:cubicBezTo>
                  <a:cubicBezTo>
                    <a:pt x="1774" y="7260"/>
                    <a:pt x="1725" y="7243"/>
                    <a:pt x="1679" y="7203"/>
                  </a:cubicBezTo>
                  <a:lnTo>
                    <a:pt x="1322" y="6846"/>
                  </a:lnTo>
                  <a:cubicBezTo>
                    <a:pt x="1262" y="6787"/>
                    <a:pt x="1250" y="6680"/>
                    <a:pt x="1298" y="6584"/>
                  </a:cubicBezTo>
                  <a:lnTo>
                    <a:pt x="1822" y="5799"/>
                  </a:lnTo>
                  <a:cubicBezTo>
                    <a:pt x="1846" y="5739"/>
                    <a:pt x="1858" y="5679"/>
                    <a:pt x="1822" y="5620"/>
                  </a:cubicBezTo>
                  <a:cubicBezTo>
                    <a:pt x="1715" y="5429"/>
                    <a:pt x="1620" y="5215"/>
                    <a:pt x="1560" y="5013"/>
                  </a:cubicBezTo>
                  <a:cubicBezTo>
                    <a:pt x="1548" y="4953"/>
                    <a:pt x="1489" y="4894"/>
                    <a:pt x="1429" y="4894"/>
                  </a:cubicBezTo>
                  <a:lnTo>
                    <a:pt x="512" y="4715"/>
                  </a:lnTo>
                  <a:cubicBezTo>
                    <a:pt x="417" y="4703"/>
                    <a:pt x="346" y="4608"/>
                    <a:pt x="346" y="4525"/>
                  </a:cubicBezTo>
                  <a:lnTo>
                    <a:pt x="346" y="4013"/>
                  </a:lnTo>
                  <a:cubicBezTo>
                    <a:pt x="346" y="3929"/>
                    <a:pt x="405" y="3834"/>
                    <a:pt x="512" y="3822"/>
                  </a:cubicBezTo>
                  <a:lnTo>
                    <a:pt x="1429" y="3643"/>
                  </a:lnTo>
                  <a:cubicBezTo>
                    <a:pt x="1489" y="3632"/>
                    <a:pt x="1548" y="3584"/>
                    <a:pt x="1560" y="3524"/>
                  </a:cubicBezTo>
                  <a:cubicBezTo>
                    <a:pt x="1620" y="3322"/>
                    <a:pt x="1715" y="3108"/>
                    <a:pt x="1822" y="2917"/>
                  </a:cubicBezTo>
                  <a:cubicBezTo>
                    <a:pt x="1846" y="2858"/>
                    <a:pt x="1846" y="2786"/>
                    <a:pt x="1822" y="2739"/>
                  </a:cubicBezTo>
                  <a:lnTo>
                    <a:pt x="1298" y="1941"/>
                  </a:lnTo>
                  <a:cubicBezTo>
                    <a:pt x="1250" y="1869"/>
                    <a:pt x="1250" y="1762"/>
                    <a:pt x="1322" y="1691"/>
                  </a:cubicBezTo>
                  <a:lnTo>
                    <a:pt x="1679" y="1334"/>
                  </a:lnTo>
                  <a:cubicBezTo>
                    <a:pt x="1714" y="1299"/>
                    <a:pt x="1765" y="1280"/>
                    <a:pt x="1820" y="1280"/>
                  </a:cubicBezTo>
                  <a:cubicBezTo>
                    <a:pt x="1859" y="1280"/>
                    <a:pt x="1901" y="1290"/>
                    <a:pt x="1941" y="1310"/>
                  </a:cubicBezTo>
                  <a:lnTo>
                    <a:pt x="2727" y="1822"/>
                  </a:lnTo>
                  <a:cubicBezTo>
                    <a:pt x="2759" y="1841"/>
                    <a:pt x="2791" y="1853"/>
                    <a:pt x="2822" y="1853"/>
                  </a:cubicBezTo>
                  <a:cubicBezTo>
                    <a:pt x="2850" y="1853"/>
                    <a:pt x="2878" y="1844"/>
                    <a:pt x="2905" y="1822"/>
                  </a:cubicBezTo>
                  <a:cubicBezTo>
                    <a:pt x="3096" y="1727"/>
                    <a:pt x="3310" y="1631"/>
                    <a:pt x="3513" y="1572"/>
                  </a:cubicBezTo>
                  <a:cubicBezTo>
                    <a:pt x="3572" y="1560"/>
                    <a:pt x="3632" y="1500"/>
                    <a:pt x="3632" y="1441"/>
                  </a:cubicBezTo>
                  <a:lnTo>
                    <a:pt x="3810" y="512"/>
                  </a:lnTo>
                  <a:cubicBezTo>
                    <a:pt x="3822" y="429"/>
                    <a:pt x="3917" y="357"/>
                    <a:pt x="4001" y="357"/>
                  </a:cubicBezTo>
                  <a:lnTo>
                    <a:pt x="4513" y="357"/>
                  </a:lnTo>
                  <a:cubicBezTo>
                    <a:pt x="4596" y="357"/>
                    <a:pt x="4691" y="417"/>
                    <a:pt x="4703" y="512"/>
                  </a:cubicBezTo>
                  <a:lnTo>
                    <a:pt x="4882" y="1441"/>
                  </a:lnTo>
                  <a:cubicBezTo>
                    <a:pt x="4894" y="1500"/>
                    <a:pt x="4941" y="1560"/>
                    <a:pt x="5001" y="1572"/>
                  </a:cubicBezTo>
                  <a:cubicBezTo>
                    <a:pt x="5215" y="1631"/>
                    <a:pt x="5418" y="1727"/>
                    <a:pt x="5608" y="1822"/>
                  </a:cubicBezTo>
                  <a:cubicBezTo>
                    <a:pt x="5638" y="1840"/>
                    <a:pt x="5674" y="1849"/>
                    <a:pt x="5706" y="1849"/>
                  </a:cubicBezTo>
                  <a:cubicBezTo>
                    <a:pt x="5739" y="1849"/>
                    <a:pt x="5769" y="1840"/>
                    <a:pt x="5787" y="1822"/>
                  </a:cubicBezTo>
                  <a:lnTo>
                    <a:pt x="6584" y="1310"/>
                  </a:lnTo>
                  <a:cubicBezTo>
                    <a:pt x="6617" y="1288"/>
                    <a:pt x="6656" y="1277"/>
                    <a:pt x="6696" y="1277"/>
                  </a:cubicBezTo>
                  <a:cubicBezTo>
                    <a:pt x="6745" y="1277"/>
                    <a:pt x="6795" y="1294"/>
                    <a:pt x="6835" y="1334"/>
                  </a:cubicBezTo>
                  <a:lnTo>
                    <a:pt x="7192" y="1691"/>
                  </a:lnTo>
                  <a:cubicBezTo>
                    <a:pt x="7251" y="1750"/>
                    <a:pt x="7263" y="1858"/>
                    <a:pt x="7216" y="1941"/>
                  </a:cubicBezTo>
                  <a:lnTo>
                    <a:pt x="6704" y="2739"/>
                  </a:lnTo>
                  <a:cubicBezTo>
                    <a:pt x="6668" y="2798"/>
                    <a:pt x="6656" y="2858"/>
                    <a:pt x="6704" y="2917"/>
                  </a:cubicBezTo>
                  <a:cubicBezTo>
                    <a:pt x="6799" y="3108"/>
                    <a:pt x="6894" y="3322"/>
                    <a:pt x="6954" y="3524"/>
                  </a:cubicBezTo>
                  <a:cubicBezTo>
                    <a:pt x="6965" y="3584"/>
                    <a:pt x="7025" y="3643"/>
                    <a:pt x="7085" y="3643"/>
                  </a:cubicBezTo>
                  <a:lnTo>
                    <a:pt x="8013" y="3822"/>
                  </a:lnTo>
                  <a:cubicBezTo>
                    <a:pt x="8097" y="3834"/>
                    <a:pt x="8168" y="3929"/>
                    <a:pt x="8168" y="4013"/>
                  </a:cubicBezTo>
                  <a:lnTo>
                    <a:pt x="8168" y="4525"/>
                  </a:lnTo>
                  <a:cubicBezTo>
                    <a:pt x="8168" y="4608"/>
                    <a:pt x="8108" y="4703"/>
                    <a:pt x="8013" y="4715"/>
                  </a:cubicBezTo>
                  <a:lnTo>
                    <a:pt x="7085" y="4894"/>
                  </a:lnTo>
                  <a:cubicBezTo>
                    <a:pt x="7025" y="4906"/>
                    <a:pt x="6965" y="4953"/>
                    <a:pt x="6954" y="5013"/>
                  </a:cubicBezTo>
                  <a:cubicBezTo>
                    <a:pt x="6906" y="5156"/>
                    <a:pt x="6846" y="5322"/>
                    <a:pt x="6787" y="5477"/>
                  </a:cubicBezTo>
                  <a:cubicBezTo>
                    <a:pt x="6739" y="5560"/>
                    <a:pt x="6787" y="5668"/>
                    <a:pt x="6882" y="5715"/>
                  </a:cubicBezTo>
                  <a:cubicBezTo>
                    <a:pt x="6903" y="5724"/>
                    <a:pt x="6926" y="5729"/>
                    <a:pt x="6949" y="5729"/>
                  </a:cubicBezTo>
                  <a:cubicBezTo>
                    <a:pt x="7016" y="5729"/>
                    <a:pt x="7085" y="5691"/>
                    <a:pt x="7120" y="5620"/>
                  </a:cubicBezTo>
                  <a:cubicBezTo>
                    <a:pt x="7180" y="5489"/>
                    <a:pt x="7239" y="5358"/>
                    <a:pt x="7275" y="5215"/>
                  </a:cubicBezTo>
                  <a:lnTo>
                    <a:pt x="8097" y="5060"/>
                  </a:lnTo>
                  <a:cubicBezTo>
                    <a:pt x="8347" y="5013"/>
                    <a:pt x="8549" y="4775"/>
                    <a:pt x="8549" y="4525"/>
                  </a:cubicBezTo>
                  <a:lnTo>
                    <a:pt x="8549" y="4013"/>
                  </a:lnTo>
                  <a:cubicBezTo>
                    <a:pt x="8549" y="3763"/>
                    <a:pt x="8370" y="3524"/>
                    <a:pt x="8097" y="3477"/>
                  </a:cubicBezTo>
                  <a:lnTo>
                    <a:pt x="7275" y="3310"/>
                  </a:lnTo>
                  <a:cubicBezTo>
                    <a:pt x="7216" y="3155"/>
                    <a:pt x="7156" y="2977"/>
                    <a:pt x="7073" y="2822"/>
                  </a:cubicBezTo>
                  <a:lnTo>
                    <a:pt x="7537" y="2119"/>
                  </a:lnTo>
                  <a:cubicBezTo>
                    <a:pt x="7680" y="1905"/>
                    <a:pt x="7656" y="1619"/>
                    <a:pt x="7454" y="1441"/>
                  </a:cubicBezTo>
                  <a:lnTo>
                    <a:pt x="7096" y="1084"/>
                  </a:lnTo>
                  <a:cubicBezTo>
                    <a:pt x="6992" y="980"/>
                    <a:pt x="6848" y="924"/>
                    <a:pt x="6705" y="924"/>
                  </a:cubicBezTo>
                  <a:cubicBezTo>
                    <a:pt x="6603" y="924"/>
                    <a:pt x="6502" y="953"/>
                    <a:pt x="6418" y="1012"/>
                  </a:cubicBezTo>
                  <a:lnTo>
                    <a:pt x="5715" y="1465"/>
                  </a:lnTo>
                  <a:cubicBezTo>
                    <a:pt x="5549" y="1381"/>
                    <a:pt x="5394" y="1322"/>
                    <a:pt x="5227" y="1262"/>
                  </a:cubicBezTo>
                  <a:lnTo>
                    <a:pt x="5060" y="441"/>
                  </a:lnTo>
                  <a:cubicBezTo>
                    <a:pt x="5013" y="191"/>
                    <a:pt x="4775" y="0"/>
                    <a:pt x="4525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" name="Google Shape;663;gf2ac03fca5_2_1678"/>
            <p:cNvSpPr/>
            <p:nvPr/>
          </p:nvSpPr>
          <p:spPr>
            <a:xfrm>
              <a:off x="3184798" y="3878883"/>
              <a:ext cx="109550" cy="94018"/>
            </a:xfrm>
            <a:custGeom>
              <a:rect b="b" l="l" r="r" t="t"/>
              <a:pathLst>
                <a:path extrusionOk="0" h="2954" w="3442">
                  <a:moveTo>
                    <a:pt x="1465" y="1"/>
                  </a:moveTo>
                  <a:cubicBezTo>
                    <a:pt x="941" y="1"/>
                    <a:pt x="453" y="191"/>
                    <a:pt x="72" y="561"/>
                  </a:cubicBezTo>
                  <a:cubicBezTo>
                    <a:pt x="0" y="632"/>
                    <a:pt x="0" y="739"/>
                    <a:pt x="72" y="811"/>
                  </a:cubicBezTo>
                  <a:cubicBezTo>
                    <a:pt x="113" y="852"/>
                    <a:pt x="158" y="873"/>
                    <a:pt x="203" y="873"/>
                  </a:cubicBezTo>
                  <a:cubicBezTo>
                    <a:pt x="247" y="873"/>
                    <a:pt x="292" y="852"/>
                    <a:pt x="334" y="811"/>
                  </a:cubicBezTo>
                  <a:cubicBezTo>
                    <a:pt x="631" y="513"/>
                    <a:pt x="1024" y="358"/>
                    <a:pt x="1465" y="358"/>
                  </a:cubicBezTo>
                  <a:cubicBezTo>
                    <a:pt x="2358" y="358"/>
                    <a:pt x="3084" y="1084"/>
                    <a:pt x="3084" y="1977"/>
                  </a:cubicBezTo>
                  <a:cubicBezTo>
                    <a:pt x="3084" y="2227"/>
                    <a:pt x="3024" y="2477"/>
                    <a:pt x="2905" y="2716"/>
                  </a:cubicBezTo>
                  <a:cubicBezTo>
                    <a:pt x="2846" y="2799"/>
                    <a:pt x="2894" y="2894"/>
                    <a:pt x="2977" y="2942"/>
                  </a:cubicBezTo>
                  <a:cubicBezTo>
                    <a:pt x="3013" y="2954"/>
                    <a:pt x="3036" y="2954"/>
                    <a:pt x="3048" y="2954"/>
                  </a:cubicBezTo>
                  <a:cubicBezTo>
                    <a:pt x="3108" y="2954"/>
                    <a:pt x="3167" y="2930"/>
                    <a:pt x="3215" y="2870"/>
                  </a:cubicBezTo>
                  <a:cubicBezTo>
                    <a:pt x="3370" y="2585"/>
                    <a:pt x="3441" y="2287"/>
                    <a:pt x="3441" y="1977"/>
                  </a:cubicBezTo>
                  <a:cubicBezTo>
                    <a:pt x="3441" y="894"/>
                    <a:pt x="2560" y="1"/>
                    <a:pt x="14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" name="Google Shape;664;gf2ac03fca5_2_1678"/>
            <p:cNvSpPr/>
            <p:nvPr/>
          </p:nvSpPr>
          <p:spPr>
            <a:xfrm>
              <a:off x="3168120" y="3917331"/>
              <a:ext cx="102707" cy="87016"/>
            </a:xfrm>
            <a:custGeom>
              <a:rect b="b" l="l" r="r" t="t"/>
              <a:pathLst>
                <a:path extrusionOk="0" h="2734" w="3227">
                  <a:moveTo>
                    <a:pt x="277" y="0"/>
                  </a:moveTo>
                  <a:cubicBezTo>
                    <a:pt x="203" y="0"/>
                    <a:pt x="136" y="38"/>
                    <a:pt x="108" y="115"/>
                  </a:cubicBezTo>
                  <a:cubicBezTo>
                    <a:pt x="36" y="317"/>
                    <a:pt x="0" y="531"/>
                    <a:pt x="0" y="758"/>
                  </a:cubicBezTo>
                  <a:cubicBezTo>
                    <a:pt x="0" y="1841"/>
                    <a:pt x="881" y="2734"/>
                    <a:pt x="1977" y="2734"/>
                  </a:cubicBezTo>
                  <a:cubicBezTo>
                    <a:pt x="2394" y="2734"/>
                    <a:pt x="2798" y="2603"/>
                    <a:pt x="3144" y="2365"/>
                  </a:cubicBezTo>
                  <a:cubicBezTo>
                    <a:pt x="3215" y="2305"/>
                    <a:pt x="3227" y="2198"/>
                    <a:pt x="3191" y="2127"/>
                  </a:cubicBezTo>
                  <a:cubicBezTo>
                    <a:pt x="3162" y="2075"/>
                    <a:pt x="3106" y="2051"/>
                    <a:pt x="3050" y="2051"/>
                  </a:cubicBezTo>
                  <a:cubicBezTo>
                    <a:pt x="3015" y="2051"/>
                    <a:pt x="2981" y="2061"/>
                    <a:pt x="2953" y="2079"/>
                  </a:cubicBezTo>
                  <a:cubicBezTo>
                    <a:pt x="2667" y="2282"/>
                    <a:pt x="2334" y="2389"/>
                    <a:pt x="2001" y="2389"/>
                  </a:cubicBezTo>
                  <a:cubicBezTo>
                    <a:pt x="1108" y="2389"/>
                    <a:pt x="370" y="1662"/>
                    <a:pt x="370" y="769"/>
                  </a:cubicBezTo>
                  <a:cubicBezTo>
                    <a:pt x="370" y="591"/>
                    <a:pt x="405" y="412"/>
                    <a:pt x="465" y="246"/>
                  </a:cubicBezTo>
                  <a:cubicBezTo>
                    <a:pt x="465" y="138"/>
                    <a:pt x="417" y="43"/>
                    <a:pt x="334" y="7"/>
                  </a:cubicBezTo>
                  <a:cubicBezTo>
                    <a:pt x="315" y="3"/>
                    <a:pt x="296" y="0"/>
                    <a:pt x="27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" name="Google Shape;665;gf2ac03fca5_2_1678"/>
            <p:cNvSpPr/>
            <p:nvPr/>
          </p:nvSpPr>
          <p:spPr>
            <a:xfrm>
              <a:off x="3264749" y="3976275"/>
              <a:ext cx="183836" cy="183836"/>
            </a:xfrm>
            <a:custGeom>
              <a:rect b="b" l="l" r="r" t="t"/>
              <a:pathLst>
                <a:path extrusionOk="0" h="5776" w="5776">
                  <a:moveTo>
                    <a:pt x="2739" y="1"/>
                  </a:moveTo>
                  <a:cubicBezTo>
                    <a:pt x="2548" y="1"/>
                    <a:pt x="2370" y="156"/>
                    <a:pt x="2322" y="346"/>
                  </a:cubicBezTo>
                  <a:lnTo>
                    <a:pt x="2215" y="846"/>
                  </a:lnTo>
                  <a:cubicBezTo>
                    <a:pt x="2132" y="882"/>
                    <a:pt x="2036" y="930"/>
                    <a:pt x="1953" y="953"/>
                  </a:cubicBezTo>
                  <a:lnTo>
                    <a:pt x="1525" y="668"/>
                  </a:lnTo>
                  <a:cubicBezTo>
                    <a:pt x="1454" y="627"/>
                    <a:pt x="1372" y="606"/>
                    <a:pt x="1291" y="606"/>
                  </a:cubicBezTo>
                  <a:cubicBezTo>
                    <a:pt x="1181" y="606"/>
                    <a:pt x="1071" y="645"/>
                    <a:pt x="989" y="727"/>
                  </a:cubicBezTo>
                  <a:lnTo>
                    <a:pt x="751" y="965"/>
                  </a:lnTo>
                  <a:cubicBezTo>
                    <a:pt x="620" y="1108"/>
                    <a:pt x="584" y="1322"/>
                    <a:pt x="691" y="1501"/>
                  </a:cubicBezTo>
                  <a:lnTo>
                    <a:pt x="977" y="1942"/>
                  </a:lnTo>
                  <a:cubicBezTo>
                    <a:pt x="917" y="2061"/>
                    <a:pt x="870" y="2180"/>
                    <a:pt x="822" y="2311"/>
                  </a:cubicBezTo>
                  <a:cubicBezTo>
                    <a:pt x="786" y="2394"/>
                    <a:pt x="858" y="2501"/>
                    <a:pt x="941" y="2537"/>
                  </a:cubicBezTo>
                  <a:cubicBezTo>
                    <a:pt x="954" y="2541"/>
                    <a:pt x="967" y="2542"/>
                    <a:pt x="980" y="2542"/>
                  </a:cubicBezTo>
                  <a:cubicBezTo>
                    <a:pt x="1055" y="2542"/>
                    <a:pt x="1137" y="2489"/>
                    <a:pt x="1167" y="2418"/>
                  </a:cubicBezTo>
                  <a:cubicBezTo>
                    <a:pt x="1203" y="2275"/>
                    <a:pt x="1251" y="2144"/>
                    <a:pt x="1322" y="2025"/>
                  </a:cubicBezTo>
                  <a:cubicBezTo>
                    <a:pt x="1358" y="1965"/>
                    <a:pt x="1358" y="1894"/>
                    <a:pt x="1322" y="1846"/>
                  </a:cubicBezTo>
                  <a:lnTo>
                    <a:pt x="989" y="1322"/>
                  </a:lnTo>
                  <a:cubicBezTo>
                    <a:pt x="977" y="1299"/>
                    <a:pt x="977" y="1263"/>
                    <a:pt x="1001" y="1239"/>
                  </a:cubicBezTo>
                  <a:lnTo>
                    <a:pt x="1239" y="1001"/>
                  </a:lnTo>
                  <a:cubicBezTo>
                    <a:pt x="1258" y="981"/>
                    <a:pt x="1274" y="973"/>
                    <a:pt x="1291" y="973"/>
                  </a:cubicBezTo>
                  <a:cubicBezTo>
                    <a:pt x="1304" y="973"/>
                    <a:pt x="1318" y="978"/>
                    <a:pt x="1334" y="989"/>
                  </a:cubicBezTo>
                  <a:lnTo>
                    <a:pt x="1846" y="1322"/>
                  </a:lnTo>
                  <a:cubicBezTo>
                    <a:pt x="1878" y="1342"/>
                    <a:pt x="1910" y="1354"/>
                    <a:pt x="1942" y="1354"/>
                  </a:cubicBezTo>
                  <a:cubicBezTo>
                    <a:pt x="1969" y="1354"/>
                    <a:pt x="1997" y="1345"/>
                    <a:pt x="2025" y="1322"/>
                  </a:cubicBezTo>
                  <a:cubicBezTo>
                    <a:pt x="2144" y="1251"/>
                    <a:pt x="2287" y="1203"/>
                    <a:pt x="2417" y="1156"/>
                  </a:cubicBezTo>
                  <a:cubicBezTo>
                    <a:pt x="2477" y="1144"/>
                    <a:pt x="2537" y="1084"/>
                    <a:pt x="2537" y="1025"/>
                  </a:cubicBezTo>
                  <a:lnTo>
                    <a:pt x="2656" y="418"/>
                  </a:lnTo>
                  <a:cubicBezTo>
                    <a:pt x="2656" y="382"/>
                    <a:pt x="2679" y="358"/>
                    <a:pt x="2727" y="358"/>
                  </a:cubicBezTo>
                  <a:lnTo>
                    <a:pt x="3060" y="358"/>
                  </a:lnTo>
                  <a:cubicBezTo>
                    <a:pt x="3084" y="358"/>
                    <a:pt x="3120" y="394"/>
                    <a:pt x="3132" y="418"/>
                  </a:cubicBezTo>
                  <a:lnTo>
                    <a:pt x="3251" y="1025"/>
                  </a:lnTo>
                  <a:cubicBezTo>
                    <a:pt x="3263" y="1084"/>
                    <a:pt x="3310" y="1144"/>
                    <a:pt x="3370" y="1156"/>
                  </a:cubicBezTo>
                  <a:cubicBezTo>
                    <a:pt x="3501" y="1203"/>
                    <a:pt x="3632" y="1251"/>
                    <a:pt x="3751" y="1322"/>
                  </a:cubicBezTo>
                  <a:cubicBezTo>
                    <a:pt x="3781" y="1340"/>
                    <a:pt x="3816" y="1349"/>
                    <a:pt x="3849" y="1349"/>
                  </a:cubicBezTo>
                  <a:cubicBezTo>
                    <a:pt x="3882" y="1349"/>
                    <a:pt x="3912" y="1340"/>
                    <a:pt x="3930" y="1322"/>
                  </a:cubicBezTo>
                  <a:lnTo>
                    <a:pt x="4453" y="989"/>
                  </a:lnTo>
                  <a:cubicBezTo>
                    <a:pt x="4469" y="978"/>
                    <a:pt x="4483" y="973"/>
                    <a:pt x="4497" y="973"/>
                  </a:cubicBezTo>
                  <a:cubicBezTo>
                    <a:pt x="4513" y="973"/>
                    <a:pt x="4529" y="981"/>
                    <a:pt x="4549" y="1001"/>
                  </a:cubicBezTo>
                  <a:lnTo>
                    <a:pt x="4787" y="1239"/>
                  </a:lnTo>
                  <a:cubicBezTo>
                    <a:pt x="4811" y="1263"/>
                    <a:pt x="4811" y="1299"/>
                    <a:pt x="4799" y="1322"/>
                  </a:cubicBezTo>
                  <a:lnTo>
                    <a:pt x="4453" y="1846"/>
                  </a:lnTo>
                  <a:cubicBezTo>
                    <a:pt x="4430" y="1906"/>
                    <a:pt x="4406" y="1965"/>
                    <a:pt x="4453" y="2025"/>
                  </a:cubicBezTo>
                  <a:cubicBezTo>
                    <a:pt x="4525" y="2144"/>
                    <a:pt x="4573" y="2275"/>
                    <a:pt x="4620" y="2418"/>
                  </a:cubicBezTo>
                  <a:cubicBezTo>
                    <a:pt x="4632" y="2477"/>
                    <a:pt x="4692" y="2537"/>
                    <a:pt x="4751" y="2537"/>
                  </a:cubicBezTo>
                  <a:lnTo>
                    <a:pt x="5358" y="2656"/>
                  </a:lnTo>
                  <a:cubicBezTo>
                    <a:pt x="5394" y="2656"/>
                    <a:pt x="5418" y="2680"/>
                    <a:pt x="5418" y="2727"/>
                  </a:cubicBezTo>
                  <a:lnTo>
                    <a:pt x="5418" y="3049"/>
                  </a:lnTo>
                  <a:cubicBezTo>
                    <a:pt x="5418" y="3085"/>
                    <a:pt x="5394" y="3108"/>
                    <a:pt x="5358" y="3132"/>
                  </a:cubicBezTo>
                  <a:lnTo>
                    <a:pt x="4751" y="3251"/>
                  </a:lnTo>
                  <a:cubicBezTo>
                    <a:pt x="4692" y="3263"/>
                    <a:pt x="4632" y="3311"/>
                    <a:pt x="4620" y="3370"/>
                  </a:cubicBezTo>
                  <a:cubicBezTo>
                    <a:pt x="4573" y="3501"/>
                    <a:pt x="4525" y="3632"/>
                    <a:pt x="4453" y="3751"/>
                  </a:cubicBezTo>
                  <a:cubicBezTo>
                    <a:pt x="4430" y="3811"/>
                    <a:pt x="4430" y="3882"/>
                    <a:pt x="4453" y="3930"/>
                  </a:cubicBezTo>
                  <a:lnTo>
                    <a:pt x="4799" y="4454"/>
                  </a:lnTo>
                  <a:cubicBezTo>
                    <a:pt x="4811" y="4478"/>
                    <a:pt x="4811" y="4513"/>
                    <a:pt x="4787" y="4537"/>
                  </a:cubicBezTo>
                  <a:lnTo>
                    <a:pt x="4549" y="4775"/>
                  </a:lnTo>
                  <a:cubicBezTo>
                    <a:pt x="4526" y="4798"/>
                    <a:pt x="4508" y="4806"/>
                    <a:pt x="4489" y="4806"/>
                  </a:cubicBezTo>
                  <a:cubicBezTo>
                    <a:pt x="4478" y="4806"/>
                    <a:pt x="4467" y="4803"/>
                    <a:pt x="4453" y="4799"/>
                  </a:cubicBezTo>
                  <a:lnTo>
                    <a:pt x="3930" y="4454"/>
                  </a:lnTo>
                  <a:cubicBezTo>
                    <a:pt x="3898" y="4435"/>
                    <a:pt x="3866" y="4422"/>
                    <a:pt x="3834" y="4422"/>
                  </a:cubicBezTo>
                  <a:cubicBezTo>
                    <a:pt x="3806" y="4422"/>
                    <a:pt x="3779" y="4432"/>
                    <a:pt x="3751" y="4454"/>
                  </a:cubicBezTo>
                  <a:cubicBezTo>
                    <a:pt x="3632" y="4525"/>
                    <a:pt x="3501" y="4573"/>
                    <a:pt x="3370" y="4621"/>
                  </a:cubicBezTo>
                  <a:cubicBezTo>
                    <a:pt x="3310" y="4632"/>
                    <a:pt x="3251" y="4692"/>
                    <a:pt x="3251" y="4751"/>
                  </a:cubicBezTo>
                  <a:lnTo>
                    <a:pt x="3132" y="5359"/>
                  </a:lnTo>
                  <a:cubicBezTo>
                    <a:pt x="3132" y="5394"/>
                    <a:pt x="3096" y="5418"/>
                    <a:pt x="3060" y="5418"/>
                  </a:cubicBezTo>
                  <a:lnTo>
                    <a:pt x="2727" y="5418"/>
                  </a:lnTo>
                  <a:cubicBezTo>
                    <a:pt x="2703" y="5418"/>
                    <a:pt x="2668" y="5394"/>
                    <a:pt x="2656" y="5359"/>
                  </a:cubicBezTo>
                  <a:lnTo>
                    <a:pt x="2537" y="4751"/>
                  </a:lnTo>
                  <a:cubicBezTo>
                    <a:pt x="2525" y="4692"/>
                    <a:pt x="2477" y="4632"/>
                    <a:pt x="2417" y="4621"/>
                  </a:cubicBezTo>
                  <a:cubicBezTo>
                    <a:pt x="2287" y="4573"/>
                    <a:pt x="2144" y="4525"/>
                    <a:pt x="2025" y="4454"/>
                  </a:cubicBezTo>
                  <a:cubicBezTo>
                    <a:pt x="1995" y="4436"/>
                    <a:pt x="1962" y="4427"/>
                    <a:pt x="1931" y="4427"/>
                  </a:cubicBezTo>
                  <a:cubicBezTo>
                    <a:pt x="1900" y="4427"/>
                    <a:pt x="1870" y="4436"/>
                    <a:pt x="1846" y="4454"/>
                  </a:cubicBezTo>
                  <a:lnTo>
                    <a:pt x="1334" y="4799"/>
                  </a:lnTo>
                  <a:cubicBezTo>
                    <a:pt x="1321" y="4803"/>
                    <a:pt x="1309" y="4806"/>
                    <a:pt x="1298" y="4806"/>
                  </a:cubicBezTo>
                  <a:cubicBezTo>
                    <a:pt x="1279" y="4806"/>
                    <a:pt x="1261" y="4798"/>
                    <a:pt x="1239" y="4775"/>
                  </a:cubicBezTo>
                  <a:lnTo>
                    <a:pt x="1001" y="4537"/>
                  </a:lnTo>
                  <a:cubicBezTo>
                    <a:pt x="977" y="4513"/>
                    <a:pt x="977" y="4478"/>
                    <a:pt x="989" y="4454"/>
                  </a:cubicBezTo>
                  <a:lnTo>
                    <a:pt x="1322" y="3930"/>
                  </a:lnTo>
                  <a:cubicBezTo>
                    <a:pt x="1358" y="3870"/>
                    <a:pt x="1370" y="3811"/>
                    <a:pt x="1322" y="3751"/>
                  </a:cubicBezTo>
                  <a:cubicBezTo>
                    <a:pt x="1251" y="3632"/>
                    <a:pt x="1215" y="3501"/>
                    <a:pt x="1167" y="3370"/>
                  </a:cubicBezTo>
                  <a:cubicBezTo>
                    <a:pt x="1144" y="3311"/>
                    <a:pt x="1084" y="3251"/>
                    <a:pt x="1024" y="3251"/>
                  </a:cubicBezTo>
                  <a:lnTo>
                    <a:pt x="417" y="3132"/>
                  </a:lnTo>
                  <a:cubicBezTo>
                    <a:pt x="393" y="3132"/>
                    <a:pt x="358" y="3097"/>
                    <a:pt x="358" y="3049"/>
                  </a:cubicBezTo>
                  <a:lnTo>
                    <a:pt x="358" y="2727"/>
                  </a:lnTo>
                  <a:cubicBezTo>
                    <a:pt x="358" y="2692"/>
                    <a:pt x="393" y="2668"/>
                    <a:pt x="417" y="2656"/>
                  </a:cubicBezTo>
                  <a:lnTo>
                    <a:pt x="465" y="2632"/>
                  </a:lnTo>
                  <a:cubicBezTo>
                    <a:pt x="548" y="2620"/>
                    <a:pt x="632" y="2525"/>
                    <a:pt x="596" y="2430"/>
                  </a:cubicBezTo>
                  <a:cubicBezTo>
                    <a:pt x="586" y="2352"/>
                    <a:pt x="520" y="2289"/>
                    <a:pt x="444" y="2289"/>
                  </a:cubicBezTo>
                  <a:cubicBezTo>
                    <a:pt x="428" y="2289"/>
                    <a:pt x="410" y="2292"/>
                    <a:pt x="393" y="2299"/>
                  </a:cubicBezTo>
                  <a:lnTo>
                    <a:pt x="346" y="2311"/>
                  </a:lnTo>
                  <a:cubicBezTo>
                    <a:pt x="155" y="2358"/>
                    <a:pt x="1" y="2513"/>
                    <a:pt x="1" y="2727"/>
                  </a:cubicBezTo>
                  <a:lnTo>
                    <a:pt x="1" y="3049"/>
                  </a:lnTo>
                  <a:cubicBezTo>
                    <a:pt x="1" y="3251"/>
                    <a:pt x="155" y="3430"/>
                    <a:pt x="346" y="3466"/>
                  </a:cubicBezTo>
                  <a:lnTo>
                    <a:pt x="846" y="3573"/>
                  </a:lnTo>
                  <a:cubicBezTo>
                    <a:pt x="882" y="3668"/>
                    <a:pt x="929" y="3751"/>
                    <a:pt x="953" y="3847"/>
                  </a:cubicBezTo>
                  <a:lnTo>
                    <a:pt x="679" y="4275"/>
                  </a:lnTo>
                  <a:cubicBezTo>
                    <a:pt x="572" y="4442"/>
                    <a:pt x="584" y="4656"/>
                    <a:pt x="727" y="4811"/>
                  </a:cubicBezTo>
                  <a:lnTo>
                    <a:pt x="977" y="5049"/>
                  </a:lnTo>
                  <a:cubicBezTo>
                    <a:pt x="1055" y="5127"/>
                    <a:pt x="1163" y="5172"/>
                    <a:pt x="1278" y="5172"/>
                  </a:cubicBezTo>
                  <a:cubicBezTo>
                    <a:pt x="1356" y="5172"/>
                    <a:pt x="1436" y="5152"/>
                    <a:pt x="1513" y="5109"/>
                  </a:cubicBezTo>
                  <a:lnTo>
                    <a:pt x="1941" y="4823"/>
                  </a:lnTo>
                  <a:cubicBezTo>
                    <a:pt x="2025" y="4871"/>
                    <a:pt x="2120" y="4894"/>
                    <a:pt x="2203" y="4930"/>
                  </a:cubicBezTo>
                  <a:lnTo>
                    <a:pt x="2310" y="5430"/>
                  </a:lnTo>
                  <a:cubicBezTo>
                    <a:pt x="2358" y="5633"/>
                    <a:pt x="2513" y="5775"/>
                    <a:pt x="2727" y="5775"/>
                  </a:cubicBezTo>
                  <a:lnTo>
                    <a:pt x="3060" y="5775"/>
                  </a:lnTo>
                  <a:cubicBezTo>
                    <a:pt x="3251" y="5775"/>
                    <a:pt x="3430" y="5633"/>
                    <a:pt x="3465" y="5430"/>
                  </a:cubicBezTo>
                  <a:lnTo>
                    <a:pt x="3572" y="4930"/>
                  </a:lnTo>
                  <a:cubicBezTo>
                    <a:pt x="3668" y="4894"/>
                    <a:pt x="3751" y="4859"/>
                    <a:pt x="3846" y="4823"/>
                  </a:cubicBezTo>
                  <a:lnTo>
                    <a:pt x="4275" y="5109"/>
                  </a:lnTo>
                  <a:cubicBezTo>
                    <a:pt x="4344" y="5153"/>
                    <a:pt x="4422" y="5175"/>
                    <a:pt x="4500" y="5175"/>
                  </a:cubicBezTo>
                  <a:cubicBezTo>
                    <a:pt x="4610" y="5175"/>
                    <a:pt x="4720" y="5132"/>
                    <a:pt x="4811" y="5049"/>
                  </a:cubicBezTo>
                  <a:lnTo>
                    <a:pt x="5049" y="4811"/>
                  </a:lnTo>
                  <a:cubicBezTo>
                    <a:pt x="5180" y="4680"/>
                    <a:pt x="5215" y="4454"/>
                    <a:pt x="5108" y="4275"/>
                  </a:cubicBezTo>
                  <a:lnTo>
                    <a:pt x="4823" y="3847"/>
                  </a:lnTo>
                  <a:cubicBezTo>
                    <a:pt x="4870" y="3751"/>
                    <a:pt x="4894" y="3668"/>
                    <a:pt x="4930" y="3573"/>
                  </a:cubicBezTo>
                  <a:lnTo>
                    <a:pt x="5442" y="3466"/>
                  </a:lnTo>
                  <a:cubicBezTo>
                    <a:pt x="5632" y="3430"/>
                    <a:pt x="5775" y="3263"/>
                    <a:pt x="5775" y="3049"/>
                  </a:cubicBezTo>
                  <a:lnTo>
                    <a:pt x="5775" y="2727"/>
                  </a:lnTo>
                  <a:cubicBezTo>
                    <a:pt x="5775" y="2513"/>
                    <a:pt x="5644" y="2358"/>
                    <a:pt x="5454" y="2311"/>
                  </a:cubicBezTo>
                  <a:lnTo>
                    <a:pt x="4942" y="2204"/>
                  </a:lnTo>
                  <a:cubicBezTo>
                    <a:pt x="4918" y="2120"/>
                    <a:pt x="4870" y="2025"/>
                    <a:pt x="4846" y="1942"/>
                  </a:cubicBezTo>
                  <a:lnTo>
                    <a:pt x="5120" y="1501"/>
                  </a:lnTo>
                  <a:cubicBezTo>
                    <a:pt x="5227" y="1346"/>
                    <a:pt x="5215" y="1120"/>
                    <a:pt x="5061" y="965"/>
                  </a:cubicBezTo>
                  <a:lnTo>
                    <a:pt x="4823" y="727"/>
                  </a:lnTo>
                  <a:cubicBezTo>
                    <a:pt x="4745" y="650"/>
                    <a:pt x="4634" y="610"/>
                    <a:pt x="4520" y="610"/>
                  </a:cubicBezTo>
                  <a:cubicBezTo>
                    <a:pt x="4441" y="610"/>
                    <a:pt x="4360" y="629"/>
                    <a:pt x="4287" y="668"/>
                  </a:cubicBezTo>
                  <a:lnTo>
                    <a:pt x="3858" y="953"/>
                  </a:lnTo>
                  <a:cubicBezTo>
                    <a:pt x="3763" y="906"/>
                    <a:pt x="3680" y="882"/>
                    <a:pt x="3596" y="846"/>
                  </a:cubicBezTo>
                  <a:lnTo>
                    <a:pt x="3489" y="346"/>
                  </a:lnTo>
                  <a:cubicBezTo>
                    <a:pt x="3441" y="156"/>
                    <a:pt x="3275" y="1"/>
                    <a:pt x="30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" name="Google Shape;666;gf2ac03fca5_2_1678"/>
            <p:cNvSpPr/>
            <p:nvPr/>
          </p:nvSpPr>
          <p:spPr>
            <a:xfrm>
              <a:off x="3326526" y="4036907"/>
              <a:ext cx="62541" cy="62573"/>
            </a:xfrm>
            <a:custGeom>
              <a:rect b="b" l="l" r="r" t="t"/>
              <a:pathLst>
                <a:path extrusionOk="0" h="1966" w="1965">
                  <a:moveTo>
                    <a:pt x="977" y="1"/>
                  </a:moveTo>
                  <a:cubicBezTo>
                    <a:pt x="441" y="1"/>
                    <a:pt x="0" y="453"/>
                    <a:pt x="0" y="989"/>
                  </a:cubicBezTo>
                  <a:cubicBezTo>
                    <a:pt x="0" y="1525"/>
                    <a:pt x="441" y="1965"/>
                    <a:pt x="977" y="1965"/>
                  </a:cubicBezTo>
                  <a:cubicBezTo>
                    <a:pt x="1203" y="1965"/>
                    <a:pt x="1417" y="1894"/>
                    <a:pt x="1572" y="1763"/>
                  </a:cubicBezTo>
                  <a:cubicBezTo>
                    <a:pt x="1655" y="1703"/>
                    <a:pt x="1667" y="1596"/>
                    <a:pt x="1608" y="1501"/>
                  </a:cubicBezTo>
                  <a:cubicBezTo>
                    <a:pt x="1574" y="1461"/>
                    <a:pt x="1525" y="1439"/>
                    <a:pt x="1473" y="1439"/>
                  </a:cubicBezTo>
                  <a:cubicBezTo>
                    <a:pt x="1434" y="1439"/>
                    <a:pt x="1394" y="1452"/>
                    <a:pt x="1358" y="1477"/>
                  </a:cubicBezTo>
                  <a:cubicBezTo>
                    <a:pt x="1250" y="1561"/>
                    <a:pt x="1119" y="1608"/>
                    <a:pt x="965" y="1608"/>
                  </a:cubicBezTo>
                  <a:cubicBezTo>
                    <a:pt x="619" y="1608"/>
                    <a:pt x="346" y="1322"/>
                    <a:pt x="346" y="977"/>
                  </a:cubicBezTo>
                  <a:cubicBezTo>
                    <a:pt x="346" y="644"/>
                    <a:pt x="619" y="358"/>
                    <a:pt x="977" y="358"/>
                  </a:cubicBezTo>
                  <a:cubicBezTo>
                    <a:pt x="1322" y="358"/>
                    <a:pt x="1608" y="644"/>
                    <a:pt x="1608" y="989"/>
                  </a:cubicBezTo>
                  <a:cubicBezTo>
                    <a:pt x="1608" y="1084"/>
                    <a:pt x="1679" y="1168"/>
                    <a:pt x="1786" y="1168"/>
                  </a:cubicBezTo>
                  <a:cubicBezTo>
                    <a:pt x="1893" y="1168"/>
                    <a:pt x="1965" y="1084"/>
                    <a:pt x="1965" y="989"/>
                  </a:cubicBezTo>
                  <a:cubicBezTo>
                    <a:pt x="1965" y="453"/>
                    <a:pt x="1512" y="1"/>
                    <a:pt x="97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" name="Google Shape;667;gf2ac03fca5_2_1678"/>
            <p:cNvSpPr/>
            <p:nvPr/>
          </p:nvSpPr>
          <p:spPr>
            <a:xfrm>
              <a:off x="3196542" y="3907687"/>
              <a:ext cx="68238" cy="68238"/>
            </a:xfrm>
            <a:custGeom>
              <a:rect b="b" l="l" r="r" t="t"/>
              <a:pathLst>
                <a:path extrusionOk="0" h="2144" w="2144">
                  <a:moveTo>
                    <a:pt x="1072" y="358"/>
                  </a:moveTo>
                  <a:cubicBezTo>
                    <a:pt x="1477" y="358"/>
                    <a:pt x="1786" y="680"/>
                    <a:pt x="1786" y="1072"/>
                  </a:cubicBezTo>
                  <a:cubicBezTo>
                    <a:pt x="1786" y="1477"/>
                    <a:pt x="1465" y="1787"/>
                    <a:pt x="1072" y="1787"/>
                  </a:cubicBezTo>
                  <a:cubicBezTo>
                    <a:pt x="691" y="1787"/>
                    <a:pt x="358" y="1453"/>
                    <a:pt x="358" y="1072"/>
                  </a:cubicBezTo>
                  <a:cubicBezTo>
                    <a:pt x="358" y="668"/>
                    <a:pt x="691" y="358"/>
                    <a:pt x="1072" y="358"/>
                  </a:cubicBezTo>
                  <a:close/>
                  <a:moveTo>
                    <a:pt x="1072" y="1"/>
                  </a:moveTo>
                  <a:cubicBezTo>
                    <a:pt x="477" y="1"/>
                    <a:pt x="0" y="477"/>
                    <a:pt x="0" y="1072"/>
                  </a:cubicBezTo>
                  <a:cubicBezTo>
                    <a:pt x="0" y="1668"/>
                    <a:pt x="477" y="2144"/>
                    <a:pt x="1072" y="2144"/>
                  </a:cubicBezTo>
                  <a:cubicBezTo>
                    <a:pt x="1667" y="2144"/>
                    <a:pt x="2144" y="1656"/>
                    <a:pt x="2144" y="1072"/>
                  </a:cubicBezTo>
                  <a:cubicBezTo>
                    <a:pt x="2144" y="477"/>
                    <a:pt x="1667" y="1"/>
                    <a:pt x="107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68" name="Google Shape;668;gf2ac03fca5_2_1678"/>
          <p:cNvGrpSpPr/>
          <p:nvPr/>
        </p:nvGrpSpPr>
        <p:grpSpPr>
          <a:xfrm>
            <a:off x="3455158" y="1864036"/>
            <a:ext cx="470137" cy="455478"/>
            <a:chOff x="3040984" y="3681059"/>
            <a:chExt cx="356164" cy="355815"/>
          </a:xfrm>
        </p:grpSpPr>
        <p:sp>
          <p:nvSpPr>
            <p:cNvPr id="669" name="Google Shape;669;gf2ac03fca5_2_1678"/>
            <p:cNvSpPr/>
            <p:nvPr/>
          </p:nvSpPr>
          <p:spPr>
            <a:xfrm>
              <a:off x="3040984" y="3681059"/>
              <a:ext cx="356164" cy="355815"/>
            </a:xfrm>
            <a:custGeom>
              <a:rect b="b" l="l" r="r" t="t"/>
              <a:pathLst>
                <a:path extrusionOk="0" h="11205" w="11216">
                  <a:moveTo>
                    <a:pt x="5620" y="0"/>
                  </a:moveTo>
                  <a:cubicBezTo>
                    <a:pt x="4274" y="0"/>
                    <a:pt x="2965" y="488"/>
                    <a:pt x="1953" y="1369"/>
                  </a:cubicBezTo>
                  <a:cubicBezTo>
                    <a:pt x="1881" y="1429"/>
                    <a:pt x="1881" y="1536"/>
                    <a:pt x="1941" y="1608"/>
                  </a:cubicBezTo>
                  <a:cubicBezTo>
                    <a:pt x="1972" y="1645"/>
                    <a:pt x="2016" y="1663"/>
                    <a:pt x="2061" y="1663"/>
                  </a:cubicBezTo>
                  <a:cubicBezTo>
                    <a:pt x="2103" y="1663"/>
                    <a:pt x="2145" y="1648"/>
                    <a:pt x="2179" y="1620"/>
                  </a:cubicBezTo>
                  <a:cubicBezTo>
                    <a:pt x="3131" y="786"/>
                    <a:pt x="4358" y="346"/>
                    <a:pt x="5620" y="346"/>
                  </a:cubicBezTo>
                  <a:cubicBezTo>
                    <a:pt x="7013" y="346"/>
                    <a:pt x="8346" y="893"/>
                    <a:pt x="9335" y="1893"/>
                  </a:cubicBezTo>
                  <a:cubicBezTo>
                    <a:pt x="10335" y="2882"/>
                    <a:pt x="10882" y="4215"/>
                    <a:pt x="10882" y="5608"/>
                  </a:cubicBezTo>
                  <a:cubicBezTo>
                    <a:pt x="10882" y="7013"/>
                    <a:pt x="10335" y="8335"/>
                    <a:pt x="9335" y="9335"/>
                  </a:cubicBezTo>
                  <a:cubicBezTo>
                    <a:pt x="8346" y="10323"/>
                    <a:pt x="7013" y="10883"/>
                    <a:pt x="5620" y="10883"/>
                  </a:cubicBezTo>
                  <a:cubicBezTo>
                    <a:pt x="4215" y="10883"/>
                    <a:pt x="2893" y="10323"/>
                    <a:pt x="1893" y="9335"/>
                  </a:cubicBezTo>
                  <a:cubicBezTo>
                    <a:pt x="893" y="8335"/>
                    <a:pt x="345" y="7013"/>
                    <a:pt x="345" y="5608"/>
                  </a:cubicBezTo>
                  <a:cubicBezTo>
                    <a:pt x="345" y="4298"/>
                    <a:pt x="822" y="3048"/>
                    <a:pt x="1703" y="2084"/>
                  </a:cubicBezTo>
                  <a:cubicBezTo>
                    <a:pt x="1762" y="2012"/>
                    <a:pt x="1762" y="1905"/>
                    <a:pt x="1691" y="1846"/>
                  </a:cubicBezTo>
                  <a:cubicBezTo>
                    <a:pt x="1657" y="1817"/>
                    <a:pt x="1614" y="1802"/>
                    <a:pt x="1573" y="1802"/>
                  </a:cubicBezTo>
                  <a:cubicBezTo>
                    <a:pt x="1528" y="1802"/>
                    <a:pt x="1484" y="1820"/>
                    <a:pt x="1453" y="1858"/>
                  </a:cubicBezTo>
                  <a:cubicBezTo>
                    <a:pt x="512" y="2882"/>
                    <a:pt x="0" y="4227"/>
                    <a:pt x="0" y="5608"/>
                  </a:cubicBezTo>
                  <a:cubicBezTo>
                    <a:pt x="0" y="7096"/>
                    <a:pt x="583" y="8513"/>
                    <a:pt x="1643" y="9573"/>
                  </a:cubicBezTo>
                  <a:cubicBezTo>
                    <a:pt x="2703" y="10621"/>
                    <a:pt x="4096" y="11204"/>
                    <a:pt x="5608" y="11204"/>
                  </a:cubicBezTo>
                  <a:cubicBezTo>
                    <a:pt x="7108" y="11204"/>
                    <a:pt x="8501" y="10621"/>
                    <a:pt x="9561" y="9573"/>
                  </a:cubicBezTo>
                  <a:cubicBezTo>
                    <a:pt x="10620" y="8513"/>
                    <a:pt x="11204" y="7108"/>
                    <a:pt x="11204" y="5608"/>
                  </a:cubicBezTo>
                  <a:cubicBezTo>
                    <a:pt x="11216" y="4096"/>
                    <a:pt x="10632" y="2691"/>
                    <a:pt x="9573" y="1631"/>
                  </a:cubicBezTo>
                  <a:cubicBezTo>
                    <a:pt x="8525" y="572"/>
                    <a:pt x="7120" y="0"/>
                    <a:pt x="56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" name="Google Shape;670;gf2ac03fca5_2_1678"/>
            <p:cNvSpPr/>
            <p:nvPr/>
          </p:nvSpPr>
          <p:spPr>
            <a:xfrm>
              <a:off x="3183120" y="3921508"/>
              <a:ext cx="59414" cy="59382"/>
            </a:xfrm>
            <a:custGeom>
              <a:rect b="b" l="l" r="r" t="t"/>
              <a:pathLst>
                <a:path extrusionOk="0" h="1870" w="1871">
                  <a:moveTo>
                    <a:pt x="929" y="334"/>
                  </a:moveTo>
                  <a:cubicBezTo>
                    <a:pt x="1263" y="334"/>
                    <a:pt x="1549" y="608"/>
                    <a:pt x="1549" y="941"/>
                  </a:cubicBezTo>
                  <a:cubicBezTo>
                    <a:pt x="1549" y="1263"/>
                    <a:pt x="1263" y="1548"/>
                    <a:pt x="929" y="1548"/>
                  </a:cubicBezTo>
                  <a:cubicBezTo>
                    <a:pt x="608" y="1548"/>
                    <a:pt x="334" y="1287"/>
                    <a:pt x="334" y="941"/>
                  </a:cubicBezTo>
                  <a:cubicBezTo>
                    <a:pt x="334" y="596"/>
                    <a:pt x="608" y="334"/>
                    <a:pt x="929" y="334"/>
                  </a:cubicBezTo>
                  <a:close/>
                  <a:moveTo>
                    <a:pt x="929" y="1"/>
                  </a:moveTo>
                  <a:cubicBezTo>
                    <a:pt x="429" y="1"/>
                    <a:pt x="1" y="417"/>
                    <a:pt x="1" y="941"/>
                  </a:cubicBezTo>
                  <a:cubicBezTo>
                    <a:pt x="1" y="1453"/>
                    <a:pt x="417" y="1870"/>
                    <a:pt x="929" y="1870"/>
                  </a:cubicBezTo>
                  <a:cubicBezTo>
                    <a:pt x="1191" y="1870"/>
                    <a:pt x="1430" y="1775"/>
                    <a:pt x="1608" y="1596"/>
                  </a:cubicBezTo>
                  <a:cubicBezTo>
                    <a:pt x="1787" y="1417"/>
                    <a:pt x="1870" y="1179"/>
                    <a:pt x="1870" y="941"/>
                  </a:cubicBezTo>
                  <a:cubicBezTo>
                    <a:pt x="1870" y="679"/>
                    <a:pt x="1763" y="453"/>
                    <a:pt x="1584" y="263"/>
                  </a:cubicBezTo>
                  <a:cubicBezTo>
                    <a:pt x="1406" y="108"/>
                    <a:pt x="1191" y="1"/>
                    <a:pt x="92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" name="Google Shape;671;gf2ac03fca5_2_1678"/>
            <p:cNvSpPr/>
            <p:nvPr/>
          </p:nvSpPr>
          <p:spPr>
            <a:xfrm>
              <a:off x="3149110" y="3735868"/>
              <a:ext cx="141056" cy="174716"/>
            </a:xfrm>
            <a:custGeom>
              <a:rect b="b" l="l" r="r" t="t"/>
              <a:pathLst>
                <a:path extrusionOk="0" h="5502" w="4442">
                  <a:moveTo>
                    <a:pt x="2143" y="1"/>
                  </a:moveTo>
                  <a:cubicBezTo>
                    <a:pt x="1322" y="1"/>
                    <a:pt x="810" y="286"/>
                    <a:pt x="536" y="501"/>
                  </a:cubicBezTo>
                  <a:cubicBezTo>
                    <a:pt x="191" y="786"/>
                    <a:pt x="0" y="1156"/>
                    <a:pt x="0" y="1513"/>
                  </a:cubicBezTo>
                  <a:cubicBezTo>
                    <a:pt x="0" y="1739"/>
                    <a:pt x="84" y="1941"/>
                    <a:pt x="262" y="2084"/>
                  </a:cubicBezTo>
                  <a:cubicBezTo>
                    <a:pt x="393" y="2203"/>
                    <a:pt x="596" y="2263"/>
                    <a:pt x="774" y="2263"/>
                  </a:cubicBezTo>
                  <a:cubicBezTo>
                    <a:pt x="1084" y="2263"/>
                    <a:pt x="1227" y="2049"/>
                    <a:pt x="1334" y="1894"/>
                  </a:cubicBezTo>
                  <a:cubicBezTo>
                    <a:pt x="1465" y="1679"/>
                    <a:pt x="1596" y="1489"/>
                    <a:pt x="2108" y="1489"/>
                  </a:cubicBezTo>
                  <a:cubicBezTo>
                    <a:pt x="2286" y="1489"/>
                    <a:pt x="2858" y="1525"/>
                    <a:pt x="2858" y="2001"/>
                  </a:cubicBezTo>
                  <a:cubicBezTo>
                    <a:pt x="2858" y="2358"/>
                    <a:pt x="2512" y="2632"/>
                    <a:pt x="2227" y="2858"/>
                  </a:cubicBezTo>
                  <a:cubicBezTo>
                    <a:pt x="2155" y="2918"/>
                    <a:pt x="2072" y="2965"/>
                    <a:pt x="2024" y="3025"/>
                  </a:cubicBezTo>
                  <a:cubicBezTo>
                    <a:pt x="1679" y="3323"/>
                    <a:pt x="1286" y="3763"/>
                    <a:pt x="1286" y="4668"/>
                  </a:cubicBezTo>
                  <a:cubicBezTo>
                    <a:pt x="1286" y="5180"/>
                    <a:pt x="1405" y="5501"/>
                    <a:pt x="2000" y="5501"/>
                  </a:cubicBezTo>
                  <a:cubicBezTo>
                    <a:pt x="2274" y="5501"/>
                    <a:pt x="2465" y="5442"/>
                    <a:pt x="2596" y="5323"/>
                  </a:cubicBezTo>
                  <a:cubicBezTo>
                    <a:pt x="2703" y="5216"/>
                    <a:pt x="2762" y="5085"/>
                    <a:pt x="2762" y="4918"/>
                  </a:cubicBezTo>
                  <a:cubicBezTo>
                    <a:pt x="2762" y="4430"/>
                    <a:pt x="2762" y="4192"/>
                    <a:pt x="3263" y="3787"/>
                  </a:cubicBezTo>
                  <a:lnTo>
                    <a:pt x="3286" y="3787"/>
                  </a:lnTo>
                  <a:cubicBezTo>
                    <a:pt x="3298" y="3775"/>
                    <a:pt x="3322" y="3763"/>
                    <a:pt x="3358" y="3727"/>
                  </a:cubicBezTo>
                  <a:cubicBezTo>
                    <a:pt x="3429" y="3680"/>
                    <a:pt x="3453" y="3573"/>
                    <a:pt x="3393" y="3489"/>
                  </a:cubicBezTo>
                  <a:cubicBezTo>
                    <a:pt x="3360" y="3449"/>
                    <a:pt x="3311" y="3427"/>
                    <a:pt x="3261" y="3427"/>
                  </a:cubicBezTo>
                  <a:cubicBezTo>
                    <a:pt x="3224" y="3427"/>
                    <a:pt x="3186" y="3440"/>
                    <a:pt x="3155" y="3465"/>
                  </a:cubicBezTo>
                  <a:cubicBezTo>
                    <a:pt x="3120" y="3477"/>
                    <a:pt x="3108" y="3513"/>
                    <a:pt x="3072" y="3525"/>
                  </a:cubicBezTo>
                  <a:lnTo>
                    <a:pt x="3060" y="3525"/>
                  </a:lnTo>
                  <a:cubicBezTo>
                    <a:pt x="2465" y="3989"/>
                    <a:pt x="2429" y="4346"/>
                    <a:pt x="2429" y="4906"/>
                  </a:cubicBezTo>
                  <a:cubicBezTo>
                    <a:pt x="2429" y="4977"/>
                    <a:pt x="2429" y="5156"/>
                    <a:pt x="2000" y="5156"/>
                  </a:cubicBezTo>
                  <a:cubicBezTo>
                    <a:pt x="1798" y="5156"/>
                    <a:pt x="1739" y="5120"/>
                    <a:pt x="1703" y="5085"/>
                  </a:cubicBezTo>
                  <a:cubicBezTo>
                    <a:pt x="1643" y="5025"/>
                    <a:pt x="1619" y="4882"/>
                    <a:pt x="1619" y="4656"/>
                  </a:cubicBezTo>
                  <a:cubicBezTo>
                    <a:pt x="1619" y="3882"/>
                    <a:pt x="1929" y="3513"/>
                    <a:pt x="2227" y="3251"/>
                  </a:cubicBezTo>
                  <a:cubicBezTo>
                    <a:pt x="2286" y="3215"/>
                    <a:pt x="2346" y="3156"/>
                    <a:pt x="2417" y="3108"/>
                  </a:cubicBezTo>
                  <a:cubicBezTo>
                    <a:pt x="2762" y="2858"/>
                    <a:pt x="3179" y="2525"/>
                    <a:pt x="3179" y="1989"/>
                  </a:cubicBezTo>
                  <a:cubicBezTo>
                    <a:pt x="3179" y="1465"/>
                    <a:pt x="2762" y="1144"/>
                    <a:pt x="2108" y="1144"/>
                  </a:cubicBezTo>
                  <a:cubicBezTo>
                    <a:pt x="1417" y="1144"/>
                    <a:pt x="1215" y="1453"/>
                    <a:pt x="1048" y="1691"/>
                  </a:cubicBezTo>
                  <a:cubicBezTo>
                    <a:pt x="941" y="1858"/>
                    <a:pt x="881" y="1918"/>
                    <a:pt x="750" y="1918"/>
                  </a:cubicBezTo>
                  <a:cubicBezTo>
                    <a:pt x="572" y="1918"/>
                    <a:pt x="322" y="1810"/>
                    <a:pt x="322" y="1513"/>
                  </a:cubicBezTo>
                  <a:cubicBezTo>
                    <a:pt x="322" y="1322"/>
                    <a:pt x="429" y="1025"/>
                    <a:pt x="738" y="775"/>
                  </a:cubicBezTo>
                  <a:cubicBezTo>
                    <a:pt x="977" y="572"/>
                    <a:pt x="1405" y="334"/>
                    <a:pt x="2131" y="334"/>
                  </a:cubicBezTo>
                  <a:cubicBezTo>
                    <a:pt x="3298" y="334"/>
                    <a:pt x="4120" y="953"/>
                    <a:pt x="4120" y="1822"/>
                  </a:cubicBezTo>
                  <a:cubicBezTo>
                    <a:pt x="4120" y="2227"/>
                    <a:pt x="3941" y="2644"/>
                    <a:pt x="3596" y="3037"/>
                  </a:cubicBezTo>
                  <a:cubicBezTo>
                    <a:pt x="3524" y="3096"/>
                    <a:pt x="3536" y="3203"/>
                    <a:pt x="3596" y="3263"/>
                  </a:cubicBezTo>
                  <a:cubicBezTo>
                    <a:pt x="3629" y="3290"/>
                    <a:pt x="3669" y="3305"/>
                    <a:pt x="3709" y="3305"/>
                  </a:cubicBezTo>
                  <a:cubicBezTo>
                    <a:pt x="3755" y="3305"/>
                    <a:pt x="3802" y="3284"/>
                    <a:pt x="3834" y="3239"/>
                  </a:cubicBezTo>
                  <a:cubicBezTo>
                    <a:pt x="4239" y="2787"/>
                    <a:pt x="4441" y="2310"/>
                    <a:pt x="4441" y="1810"/>
                  </a:cubicBezTo>
                  <a:cubicBezTo>
                    <a:pt x="4441" y="1287"/>
                    <a:pt x="4203" y="834"/>
                    <a:pt x="3786" y="501"/>
                  </a:cubicBezTo>
                  <a:cubicBezTo>
                    <a:pt x="3370" y="179"/>
                    <a:pt x="2798" y="1"/>
                    <a:pt x="21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72" name="Google Shape;672;gf2ac03fca5_2_1678"/>
          <p:cNvGrpSpPr/>
          <p:nvPr/>
        </p:nvGrpSpPr>
        <p:grpSpPr>
          <a:xfrm>
            <a:off x="5236298" y="1864020"/>
            <a:ext cx="470161" cy="455496"/>
            <a:chOff x="4675986" y="2745684"/>
            <a:chExt cx="381346" cy="368644"/>
          </a:xfrm>
        </p:grpSpPr>
        <p:sp>
          <p:nvSpPr>
            <p:cNvPr id="673" name="Google Shape;673;gf2ac03fca5_2_1678"/>
            <p:cNvSpPr/>
            <p:nvPr/>
          </p:nvSpPr>
          <p:spPr>
            <a:xfrm>
              <a:off x="4828918" y="2895345"/>
              <a:ext cx="69226" cy="69258"/>
            </a:xfrm>
            <a:custGeom>
              <a:rect b="b" l="l" r="r" t="t"/>
              <a:pathLst>
                <a:path extrusionOk="0" h="2181" w="2180">
                  <a:moveTo>
                    <a:pt x="1100" y="1"/>
                  </a:moveTo>
                  <a:cubicBezTo>
                    <a:pt x="535" y="1"/>
                    <a:pt x="1" y="443"/>
                    <a:pt x="1" y="1098"/>
                  </a:cubicBezTo>
                  <a:cubicBezTo>
                    <a:pt x="1" y="1705"/>
                    <a:pt x="501" y="2181"/>
                    <a:pt x="1096" y="2181"/>
                  </a:cubicBezTo>
                  <a:cubicBezTo>
                    <a:pt x="1703" y="2181"/>
                    <a:pt x="2180" y="1693"/>
                    <a:pt x="2180" y="1098"/>
                  </a:cubicBezTo>
                  <a:cubicBezTo>
                    <a:pt x="2180" y="1014"/>
                    <a:pt x="2180" y="955"/>
                    <a:pt x="2168" y="895"/>
                  </a:cubicBezTo>
                  <a:cubicBezTo>
                    <a:pt x="2146" y="819"/>
                    <a:pt x="2074" y="763"/>
                    <a:pt x="1989" y="763"/>
                  </a:cubicBezTo>
                  <a:cubicBezTo>
                    <a:pt x="1981" y="763"/>
                    <a:pt x="1973" y="763"/>
                    <a:pt x="1965" y="764"/>
                  </a:cubicBezTo>
                  <a:cubicBezTo>
                    <a:pt x="1882" y="776"/>
                    <a:pt x="1822" y="871"/>
                    <a:pt x="1834" y="955"/>
                  </a:cubicBezTo>
                  <a:cubicBezTo>
                    <a:pt x="1915" y="1442"/>
                    <a:pt x="1524" y="1834"/>
                    <a:pt x="1092" y="1834"/>
                  </a:cubicBezTo>
                  <a:cubicBezTo>
                    <a:pt x="954" y="1834"/>
                    <a:pt x="812" y="1794"/>
                    <a:pt x="679" y="1705"/>
                  </a:cubicBezTo>
                  <a:cubicBezTo>
                    <a:pt x="60" y="1288"/>
                    <a:pt x="358" y="336"/>
                    <a:pt x="1096" y="336"/>
                  </a:cubicBezTo>
                  <a:cubicBezTo>
                    <a:pt x="1251" y="336"/>
                    <a:pt x="1418" y="395"/>
                    <a:pt x="1548" y="502"/>
                  </a:cubicBezTo>
                  <a:cubicBezTo>
                    <a:pt x="1581" y="525"/>
                    <a:pt x="1615" y="536"/>
                    <a:pt x="1649" y="536"/>
                  </a:cubicBezTo>
                  <a:cubicBezTo>
                    <a:pt x="1701" y="536"/>
                    <a:pt x="1750" y="510"/>
                    <a:pt x="1787" y="466"/>
                  </a:cubicBezTo>
                  <a:cubicBezTo>
                    <a:pt x="1846" y="395"/>
                    <a:pt x="1834" y="288"/>
                    <a:pt x="1763" y="228"/>
                  </a:cubicBezTo>
                  <a:cubicBezTo>
                    <a:pt x="1558" y="72"/>
                    <a:pt x="1327" y="1"/>
                    <a:pt x="110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" name="Google Shape;674;gf2ac03fca5_2_1678"/>
            <p:cNvSpPr/>
            <p:nvPr/>
          </p:nvSpPr>
          <p:spPr>
            <a:xfrm>
              <a:off x="4675986" y="2745684"/>
              <a:ext cx="381346" cy="368644"/>
            </a:xfrm>
            <a:custGeom>
              <a:rect b="b" l="l" r="r" t="t"/>
              <a:pathLst>
                <a:path extrusionOk="0" h="11609" w="12009">
                  <a:moveTo>
                    <a:pt x="1049" y="2188"/>
                  </a:moveTo>
                  <a:cubicBezTo>
                    <a:pt x="1173" y="2188"/>
                    <a:pt x="1299" y="2229"/>
                    <a:pt x="1411" y="2322"/>
                  </a:cubicBezTo>
                  <a:cubicBezTo>
                    <a:pt x="1650" y="2512"/>
                    <a:pt x="1697" y="2846"/>
                    <a:pt x="1531" y="3096"/>
                  </a:cubicBezTo>
                  <a:cubicBezTo>
                    <a:pt x="1413" y="3272"/>
                    <a:pt x="1231" y="3354"/>
                    <a:pt x="1049" y="3354"/>
                  </a:cubicBezTo>
                  <a:cubicBezTo>
                    <a:pt x="791" y="3354"/>
                    <a:pt x="534" y="3188"/>
                    <a:pt x="471" y="2893"/>
                  </a:cubicBezTo>
                  <a:cubicBezTo>
                    <a:pt x="401" y="2493"/>
                    <a:pt x="714" y="2188"/>
                    <a:pt x="1049" y="2188"/>
                  </a:cubicBezTo>
                  <a:close/>
                  <a:moveTo>
                    <a:pt x="4317" y="3036"/>
                  </a:moveTo>
                  <a:cubicBezTo>
                    <a:pt x="4400" y="3084"/>
                    <a:pt x="5472" y="3703"/>
                    <a:pt x="5567" y="3751"/>
                  </a:cubicBezTo>
                  <a:lnTo>
                    <a:pt x="4317" y="4465"/>
                  </a:lnTo>
                  <a:lnTo>
                    <a:pt x="4317" y="3036"/>
                  </a:lnTo>
                  <a:close/>
                  <a:moveTo>
                    <a:pt x="7496" y="3036"/>
                  </a:moveTo>
                  <a:lnTo>
                    <a:pt x="7496" y="4465"/>
                  </a:lnTo>
                  <a:lnTo>
                    <a:pt x="6245" y="3751"/>
                  </a:lnTo>
                  <a:lnTo>
                    <a:pt x="7496" y="3036"/>
                  </a:lnTo>
                  <a:close/>
                  <a:moveTo>
                    <a:pt x="9246" y="2262"/>
                  </a:moveTo>
                  <a:cubicBezTo>
                    <a:pt x="10115" y="2262"/>
                    <a:pt x="10829" y="2965"/>
                    <a:pt x="10829" y="3858"/>
                  </a:cubicBezTo>
                  <a:cubicBezTo>
                    <a:pt x="10829" y="4429"/>
                    <a:pt x="10520" y="4953"/>
                    <a:pt x="10032" y="5239"/>
                  </a:cubicBezTo>
                  <a:lnTo>
                    <a:pt x="9448" y="5572"/>
                  </a:lnTo>
                  <a:cubicBezTo>
                    <a:pt x="9270" y="5477"/>
                    <a:pt x="8055" y="4775"/>
                    <a:pt x="7841" y="4656"/>
                  </a:cubicBezTo>
                  <a:lnTo>
                    <a:pt x="7841" y="2834"/>
                  </a:lnTo>
                  <a:cubicBezTo>
                    <a:pt x="8305" y="2596"/>
                    <a:pt x="8627" y="2262"/>
                    <a:pt x="9246" y="2262"/>
                  </a:cubicBezTo>
                  <a:close/>
                  <a:moveTo>
                    <a:pt x="2565" y="2283"/>
                  </a:moveTo>
                  <a:cubicBezTo>
                    <a:pt x="2837" y="2283"/>
                    <a:pt x="3111" y="2352"/>
                    <a:pt x="3364" y="2489"/>
                  </a:cubicBezTo>
                  <a:cubicBezTo>
                    <a:pt x="3745" y="2715"/>
                    <a:pt x="3602" y="2620"/>
                    <a:pt x="3971" y="2846"/>
                  </a:cubicBezTo>
                  <a:lnTo>
                    <a:pt x="3971" y="4656"/>
                  </a:lnTo>
                  <a:lnTo>
                    <a:pt x="2352" y="5584"/>
                  </a:lnTo>
                  <a:lnTo>
                    <a:pt x="1769" y="5251"/>
                  </a:lnTo>
                  <a:cubicBezTo>
                    <a:pt x="1400" y="5049"/>
                    <a:pt x="1126" y="4703"/>
                    <a:pt x="1030" y="4287"/>
                  </a:cubicBezTo>
                  <a:cubicBezTo>
                    <a:pt x="971" y="4096"/>
                    <a:pt x="947" y="3882"/>
                    <a:pt x="983" y="3691"/>
                  </a:cubicBezTo>
                  <a:lnTo>
                    <a:pt x="983" y="3691"/>
                  </a:lnTo>
                  <a:cubicBezTo>
                    <a:pt x="1005" y="3693"/>
                    <a:pt x="1027" y="3694"/>
                    <a:pt x="1049" y="3694"/>
                  </a:cubicBezTo>
                  <a:cubicBezTo>
                    <a:pt x="1694" y="3694"/>
                    <a:pt x="2153" y="3028"/>
                    <a:pt x="1900" y="2429"/>
                  </a:cubicBezTo>
                  <a:cubicBezTo>
                    <a:pt x="2111" y="2332"/>
                    <a:pt x="2337" y="2283"/>
                    <a:pt x="2565" y="2283"/>
                  </a:cubicBezTo>
                  <a:close/>
                  <a:moveTo>
                    <a:pt x="7841" y="5060"/>
                  </a:moveTo>
                  <a:cubicBezTo>
                    <a:pt x="8008" y="5156"/>
                    <a:pt x="8960" y="5703"/>
                    <a:pt x="9127" y="5787"/>
                  </a:cubicBezTo>
                  <a:lnTo>
                    <a:pt x="7841" y="6513"/>
                  </a:lnTo>
                  <a:lnTo>
                    <a:pt x="7841" y="5060"/>
                  </a:lnTo>
                  <a:close/>
                  <a:moveTo>
                    <a:pt x="3971" y="5060"/>
                  </a:moveTo>
                  <a:lnTo>
                    <a:pt x="3971" y="6525"/>
                  </a:lnTo>
                  <a:lnTo>
                    <a:pt x="2697" y="5787"/>
                  </a:lnTo>
                  <a:lnTo>
                    <a:pt x="3971" y="5060"/>
                  </a:lnTo>
                  <a:close/>
                  <a:moveTo>
                    <a:pt x="5900" y="3965"/>
                  </a:moveTo>
                  <a:lnTo>
                    <a:pt x="7496" y="4870"/>
                  </a:lnTo>
                  <a:lnTo>
                    <a:pt x="7496" y="6715"/>
                  </a:lnTo>
                  <a:lnTo>
                    <a:pt x="5900" y="7620"/>
                  </a:lnTo>
                  <a:lnTo>
                    <a:pt x="4317" y="6715"/>
                  </a:lnTo>
                  <a:lnTo>
                    <a:pt x="4317" y="4870"/>
                  </a:lnTo>
                  <a:lnTo>
                    <a:pt x="5900" y="3965"/>
                  </a:lnTo>
                  <a:close/>
                  <a:moveTo>
                    <a:pt x="4317" y="7120"/>
                  </a:moveTo>
                  <a:lnTo>
                    <a:pt x="5567" y="7835"/>
                  </a:lnTo>
                  <a:lnTo>
                    <a:pt x="4317" y="8549"/>
                  </a:lnTo>
                  <a:lnTo>
                    <a:pt x="4317" y="7120"/>
                  </a:lnTo>
                  <a:close/>
                  <a:moveTo>
                    <a:pt x="7496" y="7108"/>
                  </a:moveTo>
                  <a:lnTo>
                    <a:pt x="7496" y="8549"/>
                  </a:lnTo>
                  <a:cubicBezTo>
                    <a:pt x="7412" y="8501"/>
                    <a:pt x="6341" y="7870"/>
                    <a:pt x="6245" y="7835"/>
                  </a:cubicBezTo>
                  <a:lnTo>
                    <a:pt x="7496" y="7108"/>
                  </a:lnTo>
                  <a:close/>
                  <a:moveTo>
                    <a:pt x="9484" y="5965"/>
                  </a:moveTo>
                  <a:lnTo>
                    <a:pt x="10055" y="6299"/>
                  </a:lnTo>
                  <a:cubicBezTo>
                    <a:pt x="10436" y="6501"/>
                    <a:pt x="10698" y="6846"/>
                    <a:pt x="10806" y="7263"/>
                  </a:cubicBezTo>
                  <a:cubicBezTo>
                    <a:pt x="10853" y="7442"/>
                    <a:pt x="10865" y="7620"/>
                    <a:pt x="10865" y="7799"/>
                  </a:cubicBezTo>
                  <a:cubicBezTo>
                    <a:pt x="10859" y="7799"/>
                    <a:pt x="10853" y="7799"/>
                    <a:pt x="10847" y="7799"/>
                  </a:cubicBezTo>
                  <a:cubicBezTo>
                    <a:pt x="10143" y="7799"/>
                    <a:pt x="9677" y="8506"/>
                    <a:pt x="9972" y="9120"/>
                  </a:cubicBezTo>
                  <a:cubicBezTo>
                    <a:pt x="9748" y="9235"/>
                    <a:pt x="9502" y="9295"/>
                    <a:pt x="9253" y="9295"/>
                  </a:cubicBezTo>
                  <a:cubicBezTo>
                    <a:pt x="8987" y="9295"/>
                    <a:pt x="8718" y="9226"/>
                    <a:pt x="8472" y="9085"/>
                  </a:cubicBezTo>
                  <a:cubicBezTo>
                    <a:pt x="8079" y="8859"/>
                    <a:pt x="8234" y="8942"/>
                    <a:pt x="7853" y="8728"/>
                  </a:cubicBezTo>
                  <a:lnTo>
                    <a:pt x="7853" y="6894"/>
                  </a:lnTo>
                  <a:lnTo>
                    <a:pt x="9484" y="5965"/>
                  </a:lnTo>
                  <a:close/>
                  <a:moveTo>
                    <a:pt x="10799" y="8158"/>
                  </a:moveTo>
                  <a:cubicBezTo>
                    <a:pt x="10910" y="8158"/>
                    <a:pt x="11021" y="8189"/>
                    <a:pt x="11115" y="8251"/>
                  </a:cubicBezTo>
                  <a:cubicBezTo>
                    <a:pt x="11568" y="8549"/>
                    <a:pt x="11413" y="9216"/>
                    <a:pt x="10913" y="9299"/>
                  </a:cubicBezTo>
                  <a:cubicBezTo>
                    <a:pt x="10869" y="9308"/>
                    <a:pt x="10827" y="9312"/>
                    <a:pt x="10786" y="9312"/>
                  </a:cubicBezTo>
                  <a:cubicBezTo>
                    <a:pt x="10343" y="9312"/>
                    <a:pt x="10056" y="8809"/>
                    <a:pt x="10317" y="8406"/>
                  </a:cubicBezTo>
                  <a:cubicBezTo>
                    <a:pt x="10429" y="8243"/>
                    <a:pt x="10614" y="8158"/>
                    <a:pt x="10799" y="8158"/>
                  </a:cubicBezTo>
                  <a:close/>
                  <a:moveTo>
                    <a:pt x="5900" y="8025"/>
                  </a:moveTo>
                  <a:cubicBezTo>
                    <a:pt x="6103" y="8144"/>
                    <a:pt x="7305" y="8823"/>
                    <a:pt x="7496" y="8930"/>
                  </a:cubicBezTo>
                  <a:lnTo>
                    <a:pt x="7496" y="9644"/>
                  </a:lnTo>
                  <a:cubicBezTo>
                    <a:pt x="7496" y="10525"/>
                    <a:pt x="6781" y="11240"/>
                    <a:pt x="5900" y="11240"/>
                  </a:cubicBezTo>
                  <a:cubicBezTo>
                    <a:pt x="5031" y="11240"/>
                    <a:pt x="4317" y="10525"/>
                    <a:pt x="4317" y="9644"/>
                  </a:cubicBezTo>
                  <a:lnTo>
                    <a:pt x="4317" y="8930"/>
                  </a:lnTo>
                  <a:lnTo>
                    <a:pt x="5900" y="8025"/>
                  </a:lnTo>
                  <a:close/>
                  <a:moveTo>
                    <a:pt x="5900" y="0"/>
                  </a:moveTo>
                  <a:cubicBezTo>
                    <a:pt x="4829" y="0"/>
                    <a:pt x="3971" y="869"/>
                    <a:pt x="3971" y="1941"/>
                  </a:cubicBezTo>
                  <a:lnTo>
                    <a:pt x="3971" y="2441"/>
                  </a:lnTo>
                  <a:cubicBezTo>
                    <a:pt x="3686" y="2274"/>
                    <a:pt x="3793" y="2334"/>
                    <a:pt x="3519" y="2191"/>
                  </a:cubicBezTo>
                  <a:cubicBezTo>
                    <a:pt x="3219" y="2016"/>
                    <a:pt x="2890" y="1933"/>
                    <a:pt x="2564" y="1933"/>
                  </a:cubicBezTo>
                  <a:cubicBezTo>
                    <a:pt x="2268" y="1933"/>
                    <a:pt x="1975" y="2001"/>
                    <a:pt x="1709" y="2131"/>
                  </a:cubicBezTo>
                  <a:cubicBezTo>
                    <a:pt x="1515" y="1930"/>
                    <a:pt x="1277" y="1842"/>
                    <a:pt x="1045" y="1842"/>
                  </a:cubicBezTo>
                  <a:cubicBezTo>
                    <a:pt x="508" y="1842"/>
                    <a:pt x="1" y="2313"/>
                    <a:pt x="126" y="2953"/>
                  </a:cubicBezTo>
                  <a:cubicBezTo>
                    <a:pt x="185" y="3251"/>
                    <a:pt x="388" y="3489"/>
                    <a:pt x="638" y="3608"/>
                  </a:cubicBezTo>
                  <a:cubicBezTo>
                    <a:pt x="530" y="4358"/>
                    <a:pt x="888" y="5156"/>
                    <a:pt x="1590" y="5549"/>
                  </a:cubicBezTo>
                  <a:cubicBezTo>
                    <a:pt x="1828" y="5691"/>
                    <a:pt x="1757" y="5644"/>
                    <a:pt x="1995" y="5787"/>
                  </a:cubicBezTo>
                  <a:lnTo>
                    <a:pt x="1590" y="6025"/>
                  </a:lnTo>
                  <a:cubicBezTo>
                    <a:pt x="995" y="6370"/>
                    <a:pt x="626" y="7025"/>
                    <a:pt x="626" y="7716"/>
                  </a:cubicBezTo>
                  <a:cubicBezTo>
                    <a:pt x="626" y="8704"/>
                    <a:pt x="1400" y="9537"/>
                    <a:pt x="2388" y="9632"/>
                  </a:cubicBezTo>
                  <a:lnTo>
                    <a:pt x="2412" y="9632"/>
                  </a:lnTo>
                  <a:cubicBezTo>
                    <a:pt x="2495" y="9632"/>
                    <a:pt x="2566" y="9573"/>
                    <a:pt x="2566" y="9478"/>
                  </a:cubicBezTo>
                  <a:cubicBezTo>
                    <a:pt x="2590" y="9394"/>
                    <a:pt x="2507" y="9299"/>
                    <a:pt x="2424" y="9299"/>
                  </a:cubicBezTo>
                  <a:cubicBezTo>
                    <a:pt x="1602" y="9228"/>
                    <a:pt x="959" y="8549"/>
                    <a:pt x="959" y="7727"/>
                  </a:cubicBezTo>
                  <a:cubicBezTo>
                    <a:pt x="959" y="7144"/>
                    <a:pt x="1281" y="6620"/>
                    <a:pt x="1769" y="6346"/>
                  </a:cubicBezTo>
                  <a:lnTo>
                    <a:pt x="2352" y="6013"/>
                  </a:lnTo>
                  <a:lnTo>
                    <a:pt x="3971" y="6942"/>
                  </a:lnTo>
                  <a:lnTo>
                    <a:pt x="3971" y="8763"/>
                  </a:lnTo>
                  <a:cubicBezTo>
                    <a:pt x="3436" y="9061"/>
                    <a:pt x="3305" y="9168"/>
                    <a:pt x="3031" y="9263"/>
                  </a:cubicBezTo>
                  <a:cubicBezTo>
                    <a:pt x="2947" y="9287"/>
                    <a:pt x="2900" y="9382"/>
                    <a:pt x="2912" y="9466"/>
                  </a:cubicBezTo>
                  <a:cubicBezTo>
                    <a:pt x="2943" y="9549"/>
                    <a:pt x="3011" y="9587"/>
                    <a:pt x="3091" y="9587"/>
                  </a:cubicBezTo>
                  <a:cubicBezTo>
                    <a:pt x="3103" y="9587"/>
                    <a:pt x="3114" y="9586"/>
                    <a:pt x="3126" y="9585"/>
                  </a:cubicBezTo>
                  <a:cubicBezTo>
                    <a:pt x="3436" y="9501"/>
                    <a:pt x="3578" y="9359"/>
                    <a:pt x="3959" y="9168"/>
                  </a:cubicBezTo>
                  <a:lnTo>
                    <a:pt x="3959" y="9680"/>
                  </a:lnTo>
                  <a:cubicBezTo>
                    <a:pt x="3959" y="10752"/>
                    <a:pt x="4817" y="11609"/>
                    <a:pt x="5888" y="11609"/>
                  </a:cubicBezTo>
                  <a:cubicBezTo>
                    <a:pt x="6960" y="11609"/>
                    <a:pt x="7829" y="10752"/>
                    <a:pt x="7829" y="9680"/>
                  </a:cubicBezTo>
                  <a:lnTo>
                    <a:pt x="7829" y="9168"/>
                  </a:lnTo>
                  <a:cubicBezTo>
                    <a:pt x="8317" y="9454"/>
                    <a:pt x="8627" y="9680"/>
                    <a:pt x="9222" y="9680"/>
                  </a:cubicBezTo>
                  <a:cubicBezTo>
                    <a:pt x="9555" y="9680"/>
                    <a:pt x="9865" y="9597"/>
                    <a:pt x="10151" y="9442"/>
                  </a:cubicBezTo>
                  <a:cubicBezTo>
                    <a:pt x="10315" y="9597"/>
                    <a:pt x="10543" y="9696"/>
                    <a:pt x="10788" y="9696"/>
                  </a:cubicBezTo>
                  <a:cubicBezTo>
                    <a:pt x="10845" y="9696"/>
                    <a:pt x="10902" y="9691"/>
                    <a:pt x="10960" y="9680"/>
                  </a:cubicBezTo>
                  <a:cubicBezTo>
                    <a:pt x="11865" y="9466"/>
                    <a:pt x="12008" y="8263"/>
                    <a:pt x="11175" y="7894"/>
                  </a:cubicBezTo>
                  <a:cubicBezTo>
                    <a:pt x="11246" y="7156"/>
                    <a:pt x="10889" y="6406"/>
                    <a:pt x="10210" y="6013"/>
                  </a:cubicBezTo>
                  <a:cubicBezTo>
                    <a:pt x="9972" y="5882"/>
                    <a:pt x="10044" y="5918"/>
                    <a:pt x="9805" y="5775"/>
                  </a:cubicBezTo>
                  <a:lnTo>
                    <a:pt x="10210" y="5537"/>
                  </a:lnTo>
                  <a:cubicBezTo>
                    <a:pt x="11127" y="5001"/>
                    <a:pt x="11460" y="3810"/>
                    <a:pt x="10925" y="2882"/>
                  </a:cubicBezTo>
                  <a:cubicBezTo>
                    <a:pt x="10579" y="2286"/>
                    <a:pt x="9924" y="1917"/>
                    <a:pt x="9246" y="1917"/>
                  </a:cubicBezTo>
                  <a:cubicBezTo>
                    <a:pt x="8531" y="1917"/>
                    <a:pt x="8139" y="2286"/>
                    <a:pt x="7841" y="2429"/>
                  </a:cubicBezTo>
                  <a:cubicBezTo>
                    <a:pt x="7829" y="2012"/>
                    <a:pt x="7865" y="1810"/>
                    <a:pt x="7793" y="1489"/>
                  </a:cubicBezTo>
                  <a:cubicBezTo>
                    <a:pt x="7783" y="1408"/>
                    <a:pt x="7704" y="1352"/>
                    <a:pt x="7629" y="1352"/>
                  </a:cubicBezTo>
                  <a:cubicBezTo>
                    <a:pt x="7616" y="1352"/>
                    <a:pt x="7603" y="1354"/>
                    <a:pt x="7591" y="1358"/>
                  </a:cubicBezTo>
                  <a:cubicBezTo>
                    <a:pt x="7496" y="1369"/>
                    <a:pt x="7436" y="1477"/>
                    <a:pt x="7448" y="1560"/>
                  </a:cubicBezTo>
                  <a:cubicBezTo>
                    <a:pt x="7507" y="1834"/>
                    <a:pt x="7484" y="1989"/>
                    <a:pt x="7496" y="2620"/>
                  </a:cubicBezTo>
                  <a:lnTo>
                    <a:pt x="5900" y="3525"/>
                  </a:lnTo>
                  <a:lnTo>
                    <a:pt x="4317" y="2620"/>
                  </a:lnTo>
                  <a:lnTo>
                    <a:pt x="4317" y="1941"/>
                  </a:lnTo>
                  <a:cubicBezTo>
                    <a:pt x="4317" y="1060"/>
                    <a:pt x="5031" y="346"/>
                    <a:pt x="5900" y="346"/>
                  </a:cubicBezTo>
                  <a:cubicBezTo>
                    <a:pt x="6424" y="346"/>
                    <a:pt x="6912" y="596"/>
                    <a:pt x="7210" y="1024"/>
                  </a:cubicBezTo>
                  <a:cubicBezTo>
                    <a:pt x="7246" y="1075"/>
                    <a:pt x="7301" y="1100"/>
                    <a:pt x="7354" y="1100"/>
                  </a:cubicBezTo>
                  <a:cubicBezTo>
                    <a:pt x="7388" y="1100"/>
                    <a:pt x="7420" y="1090"/>
                    <a:pt x="7448" y="1072"/>
                  </a:cubicBezTo>
                  <a:cubicBezTo>
                    <a:pt x="7531" y="1012"/>
                    <a:pt x="7543" y="905"/>
                    <a:pt x="7496" y="834"/>
                  </a:cubicBezTo>
                  <a:cubicBezTo>
                    <a:pt x="7138" y="310"/>
                    <a:pt x="6543" y="0"/>
                    <a:pt x="590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cxnSp>
        <p:nvCxnSpPr>
          <p:cNvPr id="675" name="Google Shape;675;gf2ac03fca5_2_1678"/>
          <p:cNvCxnSpPr/>
          <p:nvPr/>
        </p:nvCxnSpPr>
        <p:spPr>
          <a:xfrm>
            <a:off x="4155408" y="2091855"/>
            <a:ext cx="8508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76" name="Google Shape;676;gf2ac03fca5_2_1678"/>
          <p:cNvSpPr/>
          <p:nvPr/>
        </p:nvSpPr>
        <p:spPr>
          <a:xfrm>
            <a:off x="860775" y="2667000"/>
            <a:ext cx="7888200" cy="2300100"/>
          </a:xfrm>
          <a:prstGeom prst="rect">
            <a:avLst/>
          </a:prstGeom>
          <a:solidFill>
            <a:srgbClr val="FFFFFF">
              <a:alpha val="705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7" name="Google Shape;677;gf2ac03fca5_2_1678"/>
          <p:cNvSpPr/>
          <p:nvPr/>
        </p:nvSpPr>
        <p:spPr>
          <a:xfrm>
            <a:off x="625125" y="1241775"/>
            <a:ext cx="3946800" cy="1425300"/>
          </a:xfrm>
          <a:prstGeom prst="rect">
            <a:avLst/>
          </a:prstGeom>
          <a:solidFill>
            <a:srgbClr val="FFFFFF">
              <a:alpha val="7054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81" name="Shape 6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2" name="Google Shape;682;gf2ac03fca5_2_14"/>
          <p:cNvSpPr/>
          <p:nvPr/>
        </p:nvSpPr>
        <p:spPr>
          <a:xfrm>
            <a:off x="5051500" y="1509175"/>
            <a:ext cx="723900" cy="723900"/>
          </a:xfrm>
          <a:prstGeom prst="rect">
            <a:avLst/>
          </a:pr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3" name="Google Shape;683;gf2ac03fca5_2_14"/>
          <p:cNvSpPr txBox="1"/>
          <p:nvPr/>
        </p:nvSpPr>
        <p:spPr>
          <a:xfrm>
            <a:off x="456525" y="236050"/>
            <a:ext cx="8022000" cy="74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900"/>
              </a:spcBef>
              <a:spcAft>
                <a:spcPts val="900"/>
              </a:spcAft>
              <a:buNone/>
            </a:pPr>
            <a:r>
              <a:rPr b="1" lang="en-US" sz="3650">
                <a:solidFill>
                  <a:srgbClr val="666666"/>
                </a:solidFill>
              </a:rPr>
              <a:t>Data Collection &amp; Cleaning</a:t>
            </a:r>
            <a:endParaRPr>
              <a:solidFill>
                <a:srgbClr val="666666"/>
              </a:solidFill>
            </a:endParaRPr>
          </a:p>
        </p:txBody>
      </p:sp>
      <p:sp>
        <p:nvSpPr>
          <p:cNvPr id="684" name="Google Shape;684;gf2ac03fca5_2_14"/>
          <p:cNvSpPr txBox="1"/>
          <p:nvPr/>
        </p:nvSpPr>
        <p:spPr>
          <a:xfrm>
            <a:off x="775425" y="2503600"/>
            <a:ext cx="3432000" cy="212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Source: </a:t>
            </a:r>
            <a:r>
              <a:rPr lang="en-US"/>
              <a:t>Internal CRM (/Kaggle)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5.986 rows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21 features: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-US"/>
              <a:t>Demographic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-US"/>
              <a:t>Service</a:t>
            </a:r>
            <a:endParaRPr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-US"/>
              <a:t>Billing</a:t>
            </a:r>
            <a:endParaRPr/>
          </a:p>
        </p:txBody>
      </p:sp>
      <p:sp>
        <p:nvSpPr>
          <p:cNvPr id="685" name="Google Shape;685;gf2ac03fca5_2_14"/>
          <p:cNvSpPr txBox="1"/>
          <p:nvPr/>
        </p:nvSpPr>
        <p:spPr>
          <a:xfrm>
            <a:off x="5051500" y="2545325"/>
            <a:ext cx="3262200" cy="104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/>
              <a:t>Check for inconsistencies in the data:</a:t>
            </a:r>
            <a:endParaRPr/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-US"/>
              <a:t>Null values</a:t>
            </a:r>
            <a:endParaRPr/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-"/>
            </a:pPr>
            <a:r>
              <a:rPr lang="en-US"/>
              <a:t>Outliers</a:t>
            </a:r>
            <a:endParaRPr/>
          </a:p>
        </p:txBody>
      </p:sp>
      <p:pic>
        <p:nvPicPr>
          <p:cNvPr id="686" name="Google Shape;686;gf2ac03fca5_2_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49950" y="1610299"/>
            <a:ext cx="527001" cy="521653"/>
          </a:xfrm>
          <a:prstGeom prst="rect">
            <a:avLst/>
          </a:prstGeom>
          <a:noFill/>
          <a:ln>
            <a:noFill/>
          </a:ln>
        </p:spPr>
      </p:pic>
      <p:sp>
        <p:nvSpPr>
          <p:cNvPr id="687" name="Google Shape;687;gf2ac03fca5_2_14"/>
          <p:cNvSpPr/>
          <p:nvPr/>
        </p:nvSpPr>
        <p:spPr>
          <a:xfrm>
            <a:off x="775425" y="1509175"/>
            <a:ext cx="723900" cy="723900"/>
          </a:xfrm>
          <a:prstGeom prst="rect">
            <a:avLst/>
          </a:prstGeom>
          <a:solidFill>
            <a:srgbClr val="E898A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688" name="Google Shape;688;gf2ac03fca5_2_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73887" y="1610600"/>
            <a:ext cx="526975" cy="521050"/>
          </a:xfrm>
          <a:prstGeom prst="rect">
            <a:avLst/>
          </a:prstGeom>
          <a:noFill/>
          <a:ln>
            <a:noFill/>
          </a:ln>
        </p:spPr>
      </p:pic>
      <p:sp>
        <p:nvSpPr>
          <p:cNvPr id="689" name="Google Shape;689;gf2ac03fca5_2_14"/>
          <p:cNvSpPr txBox="1"/>
          <p:nvPr/>
        </p:nvSpPr>
        <p:spPr>
          <a:xfrm>
            <a:off x="1493797" y="1461915"/>
            <a:ext cx="2128800" cy="818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dk1"/>
                </a:solidFill>
              </a:rPr>
              <a:t>Data Collection</a:t>
            </a:r>
            <a:endParaRPr sz="2000">
              <a:solidFill>
                <a:schemeClr val="dk1"/>
              </a:solidFill>
            </a:endParaRPr>
          </a:p>
        </p:txBody>
      </p:sp>
      <p:sp>
        <p:nvSpPr>
          <p:cNvPr id="690" name="Google Shape;690;gf2ac03fca5_2_14"/>
          <p:cNvSpPr txBox="1"/>
          <p:nvPr/>
        </p:nvSpPr>
        <p:spPr>
          <a:xfrm>
            <a:off x="5793447" y="1461915"/>
            <a:ext cx="2128800" cy="818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>
                <a:solidFill>
                  <a:schemeClr val="dk1"/>
                </a:solidFill>
              </a:rPr>
              <a:t>Data Cleaning</a:t>
            </a:r>
            <a:endParaRPr sz="20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Data Science Consulting by Slidesgo">
  <a:themeElements>
    <a:clrScheme name="Simple Light">
      <a:dk1>
        <a:srgbClr val="1A5E8F"/>
      </a:dk1>
      <a:lt1>
        <a:srgbClr val="FFFFFF"/>
      </a:lt1>
      <a:dk2>
        <a:srgbClr val="002845"/>
      </a:dk2>
      <a:lt2>
        <a:srgbClr val="FFD6E1"/>
      </a:lt2>
      <a:accent1>
        <a:srgbClr val="E898AC"/>
      </a:accent1>
      <a:accent2>
        <a:srgbClr val="00CFCC"/>
      </a:accent2>
      <a:accent3>
        <a:srgbClr val="FF9973"/>
      </a:accent3>
      <a:accent4>
        <a:srgbClr val="F64975"/>
      </a:accent4>
      <a:accent5>
        <a:srgbClr val="5EFFFD"/>
      </a:accent5>
      <a:accent6>
        <a:srgbClr val="FC723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2020-12-14T22:26:44Z</dcterms:created>
  <dc:creator>PptxGenJS</dc:creator>
</cp:coreProperties>
</file>